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376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2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0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4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72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2D59-2AD5-4BE3-8B5A-D8B8762D0DD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C644-35D9-4E4A-90E2-539B61DE8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772445">
            <a:off x="3684398" y="2930990"/>
            <a:ext cx="4497860" cy="724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1029" y="1839929"/>
            <a:ext cx="4244596" cy="2904963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19808914">
            <a:off x="5991225" y="35956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19808914">
            <a:off x="3970614" y="420213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4362003" y="4573977"/>
            <a:ext cx="214312" cy="314325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09699" y="444908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C000"/>
                </a:solidFill>
              </a:rPr>
              <a:t>Ɵ</a:t>
            </a:r>
            <a:endParaRPr lang="zh-TW" altLang="en-US" sz="1400" dirty="0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76369" y="438931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C000"/>
                </a:solidFill>
              </a:rPr>
              <a:t>Ɵ</a:t>
            </a:r>
            <a:endParaRPr lang="zh-TW" altLang="en-US" sz="1400" dirty="0">
              <a:solidFill>
                <a:srgbClr val="FFC000"/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 rot="6118996">
            <a:off x="3710028" y="4189856"/>
            <a:ext cx="214312" cy="314325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919882" y="4281589"/>
            <a:ext cx="65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Hcos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Ɵ</a:t>
            </a:r>
            <a:endParaRPr lang="zh-TW" altLang="en-US" sz="1400" dirty="0" smtClean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11475" y="2809977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Lsin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Ɵ</a:t>
            </a:r>
            <a:endParaRPr lang="zh-TW" altLang="en-US" sz="1400" dirty="0" smtClean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20" name="弧形 19"/>
          <p:cNvSpPr/>
          <p:nvPr/>
        </p:nvSpPr>
        <p:spPr>
          <a:xfrm rot="11272364">
            <a:off x="7315691" y="1695964"/>
            <a:ext cx="214312" cy="314325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023068" y="179756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Ɵ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3448772" y="1845205"/>
            <a:ext cx="25043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448771" y="4107392"/>
            <a:ext cx="25043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448770" y="4731139"/>
            <a:ext cx="25043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3573989" y="1853126"/>
            <a:ext cx="0" cy="225426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572619" y="4107393"/>
            <a:ext cx="1370" cy="62374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3807924" y="1568830"/>
            <a:ext cx="1029" cy="2222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7706279" y="1571641"/>
            <a:ext cx="1029" cy="2222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8054596" y="1586437"/>
            <a:ext cx="1029" cy="2222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811029" y="1697562"/>
            <a:ext cx="389525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706279" y="1697562"/>
            <a:ext cx="35774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243260" y="1304605"/>
            <a:ext cx="61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Lcos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Ɵ</a:t>
            </a:r>
            <a:endParaRPr lang="zh-TW" altLang="en-US" sz="1400" dirty="0" smtClean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574006" y="1294049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Hsin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Ɵ</a:t>
            </a:r>
            <a:endParaRPr lang="zh-TW" altLang="en-US" sz="1400" dirty="0" smtClean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787289" y="438559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C000"/>
                </a:solidFill>
              </a:rPr>
              <a:t>Ɵ</a:t>
            </a:r>
            <a:endParaRPr lang="zh-TW" altLang="en-US" sz="1400" dirty="0">
              <a:solidFill>
                <a:srgbClr val="FFC000"/>
              </a:solidFill>
            </a:endParaRPr>
          </a:p>
        </p:txBody>
      </p:sp>
      <p:sp>
        <p:nvSpPr>
          <p:cNvPr id="56" name="弧形 55"/>
          <p:cNvSpPr/>
          <p:nvPr/>
        </p:nvSpPr>
        <p:spPr>
          <a:xfrm rot="6118996">
            <a:off x="3720948" y="4186136"/>
            <a:ext cx="214312" cy="314325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 rot="10599097">
            <a:off x="7785928" y="185706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C000"/>
                </a:solidFill>
              </a:rPr>
              <a:t>Ɵ</a:t>
            </a:r>
            <a:endParaRPr lang="zh-TW" altLang="en-US" sz="1400" dirty="0">
              <a:solidFill>
                <a:srgbClr val="FFC000"/>
              </a:solidFill>
            </a:endParaRPr>
          </a:p>
        </p:txBody>
      </p:sp>
      <p:sp>
        <p:nvSpPr>
          <p:cNvPr id="58" name="弧形 57"/>
          <p:cNvSpPr/>
          <p:nvPr/>
        </p:nvSpPr>
        <p:spPr>
          <a:xfrm rot="16718093">
            <a:off x="7953333" y="2055038"/>
            <a:ext cx="214312" cy="314325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/>
          <p:cNvSpPr/>
          <p:nvPr/>
        </p:nvSpPr>
        <p:spPr>
          <a:xfrm>
            <a:off x="3549759" y="1884719"/>
            <a:ext cx="45719" cy="16248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553158" y="4119105"/>
            <a:ext cx="45719" cy="16248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/>
          <p:cNvSpPr/>
          <p:nvPr/>
        </p:nvSpPr>
        <p:spPr>
          <a:xfrm rot="10800000">
            <a:off x="3549758" y="3933196"/>
            <a:ext cx="45719" cy="15102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 rot="10800000">
            <a:off x="3556182" y="4568528"/>
            <a:ext cx="45719" cy="15102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3890569" y="1611519"/>
            <a:ext cx="74887" cy="16363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7721559" y="1629712"/>
            <a:ext cx="74888" cy="1272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等腰三角形 66"/>
          <p:cNvSpPr/>
          <p:nvPr/>
        </p:nvSpPr>
        <p:spPr>
          <a:xfrm rot="16200000" flipV="1">
            <a:off x="7548374" y="1607261"/>
            <a:ext cx="74805" cy="17223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等腰三角形 67"/>
          <p:cNvSpPr/>
          <p:nvPr/>
        </p:nvSpPr>
        <p:spPr>
          <a:xfrm rot="16200000" flipV="1">
            <a:off x="7945435" y="1630015"/>
            <a:ext cx="69257" cy="1322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3411419" y="4829592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(X0,Y0)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089072" y="1601641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(X1,Y1)</a:t>
            </a:r>
            <a:endParaRPr lang="zh-TW" altLang="en-US" dirty="0"/>
          </a:p>
        </p:txBody>
      </p:sp>
      <p:sp>
        <p:nvSpPr>
          <p:cNvPr id="73" name="橢圓 72"/>
          <p:cNvSpPr/>
          <p:nvPr/>
        </p:nvSpPr>
        <p:spPr>
          <a:xfrm>
            <a:off x="3765449" y="4693368"/>
            <a:ext cx="80745" cy="827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8008326" y="1793215"/>
            <a:ext cx="80745" cy="827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林宗漢</dc:creator>
  <cp:lastModifiedBy>林宗漢</cp:lastModifiedBy>
  <cp:revision>4</cp:revision>
  <dcterms:created xsi:type="dcterms:W3CDTF">2024-05-06T07:49:09Z</dcterms:created>
  <dcterms:modified xsi:type="dcterms:W3CDTF">2024-05-06T08:21:09Z</dcterms:modified>
</cp:coreProperties>
</file>