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5394748-207E-45BB-AE33-D6F20070D5F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822" userDrawn="1">
          <p15:clr>
            <a:srgbClr val="A4A3A4"/>
          </p15:clr>
        </p15:guide>
        <p15:guide id="4" pos="6085" userDrawn="1">
          <p15:clr>
            <a:srgbClr val="A4A3A4"/>
          </p15:clr>
        </p15:guide>
        <p15:guide id="5" pos="1572" userDrawn="1">
          <p15:clr>
            <a:srgbClr val="A4A3A4"/>
          </p15:clr>
        </p15:guide>
        <p15:guide id="6" orient="horz" pos="352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蔡　沢坤" initials="蔡　沢坤" lastIdx="2" clrIdx="0">
    <p:extLst>
      <p:ext uri="{19B8F6BF-5375-455C-9EA6-DF929625EA0E}">
        <p15:presenceInfo xmlns:p15="http://schemas.microsoft.com/office/powerpoint/2012/main" userId="蔡　沢坤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48F"/>
    <a:srgbClr val="FFDD71"/>
    <a:srgbClr val="A6DCAB"/>
    <a:srgbClr val="E1FFE1"/>
    <a:srgbClr val="CCFFCC"/>
    <a:srgbClr val="F8EED0"/>
    <a:srgbClr val="F5E6BD"/>
    <a:srgbClr val="E2C8D2"/>
    <a:srgbClr val="C3E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CC8C90-6CD9-4C0F-89B6-D1E557FFCBB1}" v="702" dt="2020-08-20T18:10:57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89282" autoAdjust="0"/>
  </p:normalViewPr>
  <p:slideViewPr>
    <p:cSldViewPr snapToGrid="0">
      <p:cViewPr varScale="1">
        <p:scale>
          <a:sx n="101" d="100"/>
          <a:sy n="101" d="100"/>
        </p:scale>
        <p:origin x="1122" y="72"/>
      </p:cViewPr>
      <p:guideLst>
        <p:guide orient="horz" pos="2160"/>
        <p:guide pos="3840"/>
        <p:guide orient="horz" pos="822"/>
        <p:guide pos="6085"/>
        <p:guide pos="1572"/>
        <p:guide orient="horz" pos="35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蔡　沢坤" userId="8a7a36cf-3a64-4876-9271-e4a7fac1b29e" providerId="ADAL" clId="{EDCC8C90-6CD9-4C0F-89B6-D1E557FFCBB1}"/>
    <pc:docChg chg="undo custSel addSld delSld modSld modSection">
      <pc:chgData name="蔡　沢坤" userId="8a7a36cf-3a64-4876-9271-e4a7fac1b29e" providerId="ADAL" clId="{EDCC8C90-6CD9-4C0F-89B6-D1E557FFCBB1}" dt="2020-08-20T18:15:57.848" v="4118" actId="20577"/>
      <pc:docMkLst>
        <pc:docMk/>
      </pc:docMkLst>
      <pc:sldChg chg="addSp modSp mod">
        <pc:chgData name="蔡　沢坤" userId="8a7a36cf-3a64-4876-9271-e4a7fac1b29e" providerId="ADAL" clId="{EDCC8C90-6CD9-4C0F-89B6-D1E557FFCBB1}" dt="2020-08-20T16:01:18.128" v="29" actId="20577"/>
        <pc:sldMkLst>
          <pc:docMk/>
          <pc:sldMk cId="2547301884" sldId="256"/>
        </pc:sldMkLst>
        <pc:spChg chg="mod">
          <ac:chgData name="蔡　沢坤" userId="8a7a36cf-3a64-4876-9271-e4a7fac1b29e" providerId="ADAL" clId="{EDCC8C90-6CD9-4C0F-89B6-D1E557FFCBB1}" dt="2020-08-20T15:51:11.100" v="0"/>
          <ac:spMkLst>
            <pc:docMk/>
            <pc:sldMk cId="2547301884" sldId="256"/>
            <ac:spMk id="2" creationId="{4CE1EE82-617C-4B06-9A47-618F59F58B56}"/>
          </ac:spMkLst>
        </pc:spChg>
        <pc:spChg chg="mod">
          <ac:chgData name="蔡　沢坤" userId="8a7a36cf-3a64-4876-9271-e4a7fac1b29e" providerId="ADAL" clId="{EDCC8C90-6CD9-4C0F-89B6-D1E557FFCBB1}" dt="2020-08-20T16:01:18.128" v="29" actId="20577"/>
          <ac:spMkLst>
            <pc:docMk/>
            <pc:sldMk cId="2547301884" sldId="256"/>
            <ac:spMk id="3" creationId="{064ED0C0-7F92-41FD-8A3F-B8FD3204A052}"/>
          </ac:spMkLst>
        </pc:spChg>
        <pc:spChg chg="add mod">
          <ac:chgData name="蔡　沢坤" userId="8a7a36cf-3a64-4876-9271-e4a7fac1b29e" providerId="ADAL" clId="{EDCC8C90-6CD9-4C0F-89B6-D1E557FFCBB1}" dt="2020-08-20T16:01:06.873" v="23" actId="1076"/>
          <ac:spMkLst>
            <pc:docMk/>
            <pc:sldMk cId="2547301884" sldId="256"/>
            <ac:spMk id="5" creationId="{9627EC3F-9B8D-4D1B-88F9-5B31E0F1AF46}"/>
          </ac:spMkLst>
        </pc:spChg>
      </pc:sldChg>
      <pc:sldChg chg="addSp delSp modSp mod modAnim">
        <pc:chgData name="蔡　沢坤" userId="8a7a36cf-3a64-4876-9271-e4a7fac1b29e" providerId="ADAL" clId="{EDCC8C90-6CD9-4C0F-89B6-D1E557FFCBB1}" dt="2020-08-20T16:06:29.837" v="52" actId="1076"/>
        <pc:sldMkLst>
          <pc:docMk/>
          <pc:sldMk cId="397220216" sldId="257"/>
        </pc:sldMkLst>
        <pc:spChg chg="del mod">
          <ac:chgData name="蔡　沢坤" userId="8a7a36cf-3a64-4876-9271-e4a7fac1b29e" providerId="ADAL" clId="{EDCC8C90-6CD9-4C0F-89B6-D1E557FFCBB1}" dt="2020-08-20T16:04:55.395" v="37" actId="22"/>
          <ac:spMkLst>
            <pc:docMk/>
            <pc:sldMk cId="397220216" sldId="257"/>
            <ac:spMk id="3" creationId="{27ACAABB-E7A2-4E17-81F5-8505F56DBDCB}"/>
          </ac:spMkLst>
        </pc:spChg>
        <pc:spChg chg="add del">
          <ac:chgData name="蔡　沢坤" userId="8a7a36cf-3a64-4876-9271-e4a7fac1b29e" providerId="ADAL" clId="{EDCC8C90-6CD9-4C0F-89B6-D1E557FFCBB1}" dt="2020-08-20T16:01:51.570" v="32" actId="478"/>
          <ac:spMkLst>
            <pc:docMk/>
            <pc:sldMk cId="397220216" sldId="257"/>
            <ac:spMk id="4" creationId="{9EF30EF9-72AF-479E-A0B4-7D9CCF0760D1}"/>
          </ac:spMkLst>
        </pc:spChg>
        <pc:spChg chg="add del">
          <ac:chgData name="蔡　沢坤" userId="8a7a36cf-3a64-4876-9271-e4a7fac1b29e" providerId="ADAL" clId="{EDCC8C90-6CD9-4C0F-89B6-D1E557FFCBB1}" dt="2020-08-20T16:01:54.675" v="33" actId="478"/>
          <ac:spMkLst>
            <pc:docMk/>
            <pc:sldMk cId="397220216" sldId="257"/>
            <ac:spMk id="12" creationId="{4968313D-2B7B-4D3D-B2A7-A2B9DAC0EE27}"/>
          </ac:spMkLst>
        </pc:spChg>
        <pc:spChg chg="add del">
          <ac:chgData name="蔡　沢坤" userId="8a7a36cf-3a64-4876-9271-e4a7fac1b29e" providerId="ADAL" clId="{EDCC8C90-6CD9-4C0F-89B6-D1E557FFCBB1}" dt="2020-08-20T16:01:54.675" v="33" actId="478"/>
          <ac:spMkLst>
            <pc:docMk/>
            <pc:sldMk cId="397220216" sldId="257"/>
            <ac:spMk id="13" creationId="{9AA5BA8F-DDDC-4802-8ECF-5B28014EFF55}"/>
          </ac:spMkLst>
        </pc:spChg>
        <pc:spChg chg="add del">
          <ac:chgData name="蔡　沢坤" userId="8a7a36cf-3a64-4876-9271-e4a7fac1b29e" providerId="ADAL" clId="{EDCC8C90-6CD9-4C0F-89B6-D1E557FFCBB1}" dt="2020-08-20T16:01:54.675" v="33" actId="478"/>
          <ac:spMkLst>
            <pc:docMk/>
            <pc:sldMk cId="397220216" sldId="257"/>
            <ac:spMk id="17" creationId="{241E7C17-BC3C-40BE-998D-A72447120377}"/>
          </ac:spMkLst>
        </pc:spChg>
        <pc:spChg chg="add del">
          <ac:chgData name="蔡　沢坤" userId="8a7a36cf-3a64-4876-9271-e4a7fac1b29e" providerId="ADAL" clId="{EDCC8C90-6CD9-4C0F-89B6-D1E557FFCBB1}" dt="2020-08-20T16:01:54.675" v="33" actId="478"/>
          <ac:spMkLst>
            <pc:docMk/>
            <pc:sldMk cId="397220216" sldId="257"/>
            <ac:spMk id="19" creationId="{DC1816CF-684D-4FCB-89F2-6A219368849E}"/>
          </ac:spMkLst>
        </pc:spChg>
        <pc:spChg chg="add del">
          <ac:chgData name="蔡　沢坤" userId="8a7a36cf-3a64-4876-9271-e4a7fac1b29e" providerId="ADAL" clId="{EDCC8C90-6CD9-4C0F-89B6-D1E557FFCBB1}" dt="2020-08-20T16:01:54.675" v="33" actId="478"/>
          <ac:spMkLst>
            <pc:docMk/>
            <pc:sldMk cId="397220216" sldId="257"/>
            <ac:spMk id="20" creationId="{5AE79DB6-6DED-4DF8-BCA3-CEBBC95CE638}"/>
          </ac:spMkLst>
        </pc:spChg>
        <pc:grpChg chg="add del">
          <ac:chgData name="蔡　沢坤" userId="8a7a36cf-3a64-4876-9271-e4a7fac1b29e" providerId="ADAL" clId="{EDCC8C90-6CD9-4C0F-89B6-D1E557FFCBB1}" dt="2020-08-20T16:01:54.675" v="33" actId="478"/>
          <ac:grpSpMkLst>
            <pc:docMk/>
            <pc:sldMk cId="397220216" sldId="257"/>
            <ac:grpSpMk id="6" creationId="{0537C8FE-E38A-4514-B68C-63EAE82D2CFC}"/>
          </ac:grpSpMkLst>
        </pc:grpChg>
        <pc:grpChg chg="add del">
          <ac:chgData name="蔡　沢坤" userId="8a7a36cf-3a64-4876-9271-e4a7fac1b29e" providerId="ADAL" clId="{EDCC8C90-6CD9-4C0F-89B6-D1E557FFCBB1}" dt="2020-08-20T16:01:54.675" v="33" actId="478"/>
          <ac:grpSpMkLst>
            <pc:docMk/>
            <pc:sldMk cId="397220216" sldId="257"/>
            <ac:grpSpMk id="22" creationId="{A8E773ED-19E3-48E1-A800-6979C642F364}"/>
          </ac:grpSpMkLst>
        </pc:grpChg>
        <pc:grpChg chg="add del">
          <ac:chgData name="蔡　沢坤" userId="8a7a36cf-3a64-4876-9271-e4a7fac1b29e" providerId="ADAL" clId="{EDCC8C90-6CD9-4C0F-89B6-D1E557FFCBB1}" dt="2020-08-20T16:01:54.675" v="33" actId="478"/>
          <ac:grpSpMkLst>
            <pc:docMk/>
            <pc:sldMk cId="397220216" sldId="257"/>
            <ac:grpSpMk id="46" creationId="{5E49CA47-477E-49D4-9548-65D6CC1A14E0}"/>
          </ac:grpSpMkLst>
        </pc:grpChg>
        <pc:picChg chg="add del">
          <ac:chgData name="蔡　沢坤" userId="8a7a36cf-3a64-4876-9271-e4a7fac1b29e" providerId="ADAL" clId="{EDCC8C90-6CD9-4C0F-89B6-D1E557FFCBB1}" dt="2020-08-20T16:01:54.675" v="33" actId="478"/>
          <ac:picMkLst>
            <pc:docMk/>
            <pc:sldMk cId="397220216" sldId="257"/>
            <ac:picMk id="5" creationId="{B21450DE-8E1F-4360-A996-06B962E31C49}"/>
          </ac:picMkLst>
        </pc:picChg>
        <pc:picChg chg="add del">
          <ac:chgData name="蔡　沢坤" userId="8a7a36cf-3a64-4876-9271-e4a7fac1b29e" providerId="ADAL" clId="{EDCC8C90-6CD9-4C0F-89B6-D1E557FFCBB1}" dt="2020-08-20T16:01:54.675" v="33" actId="478"/>
          <ac:picMkLst>
            <pc:docMk/>
            <pc:sldMk cId="397220216" sldId="257"/>
            <ac:picMk id="11" creationId="{E742FE9E-373A-4FAD-97C7-AEF31CD1203D}"/>
          </ac:picMkLst>
        </pc:picChg>
        <pc:picChg chg="add del">
          <ac:chgData name="蔡　沢坤" userId="8a7a36cf-3a64-4876-9271-e4a7fac1b29e" providerId="ADAL" clId="{EDCC8C90-6CD9-4C0F-89B6-D1E557FFCBB1}" dt="2020-08-20T16:04:53.545" v="36" actId="22"/>
          <ac:picMkLst>
            <pc:docMk/>
            <pc:sldMk cId="397220216" sldId="257"/>
            <ac:picMk id="14" creationId="{B24C0E99-9DDD-49B6-B531-7C43E20F50DD}"/>
          </ac:picMkLst>
        </pc:picChg>
        <pc:picChg chg="add mod ord">
          <ac:chgData name="蔡　沢坤" userId="8a7a36cf-3a64-4876-9271-e4a7fac1b29e" providerId="ADAL" clId="{EDCC8C90-6CD9-4C0F-89B6-D1E557FFCBB1}" dt="2020-08-20T16:06:29.837" v="52" actId="1076"/>
          <ac:picMkLst>
            <pc:docMk/>
            <pc:sldMk cId="397220216" sldId="257"/>
            <ac:picMk id="18" creationId="{34AA15CF-B0D7-4413-A0C0-921F5EDC8549}"/>
          </ac:picMkLst>
        </pc:picChg>
        <pc:picChg chg="add del mod">
          <ac:chgData name="蔡　沢坤" userId="8a7a36cf-3a64-4876-9271-e4a7fac1b29e" providerId="ADAL" clId="{EDCC8C90-6CD9-4C0F-89B6-D1E557FFCBB1}" dt="2020-08-20T16:06:28.342" v="49" actId="22"/>
          <ac:picMkLst>
            <pc:docMk/>
            <pc:sldMk cId="397220216" sldId="257"/>
            <ac:picMk id="33" creationId="{2D3A0E85-4A02-474C-B7B9-4BD530F274FB}"/>
          </ac:picMkLst>
        </pc:picChg>
      </pc:sldChg>
      <pc:sldChg chg="addSp delSp modSp new mod">
        <pc:chgData name="蔡　沢坤" userId="8a7a36cf-3a64-4876-9271-e4a7fac1b29e" providerId="ADAL" clId="{EDCC8C90-6CD9-4C0F-89B6-D1E557FFCBB1}" dt="2020-08-20T16:27:14.289" v="182" actId="1076"/>
        <pc:sldMkLst>
          <pc:docMk/>
          <pc:sldMk cId="2775450862" sldId="258"/>
        </pc:sldMkLst>
        <pc:spChg chg="mod">
          <ac:chgData name="蔡　沢坤" userId="8a7a36cf-3a64-4876-9271-e4a7fac1b29e" providerId="ADAL" clId="{EDCC8C90-6CD9-4C0F-89B6-D1E557FFCBB1}" dt="2020-08-20T16:06:41.934" v="64" actId="113"/>
          <ac:spMkLst>
            <pc:docMk/>
            <pc:sldMk cId="2775450862" sldId="258"/>
            <ac:spMk id="2" creationId="{DDC24C2A-E399-4D7C-B052-20878767A77A}"/>
          </ac:spMkLst>
        </pc:spChg>
        <pc:spChg chg="del">
          <ac:chgData name="蔡　沢坤" userId="8a7a36cf-3a64-4876-9271-e4a7fac1b29e" providerId="ADAL" clId="{EDCC8C90-6CD9-4C0F-89B6-D1E557FFCBB1}" dt="2020-08-20T16:06:33.096" v="53" actId="22"/>
          <ac:spMkLst>
            <pc:docMk/>
            <pc:sldMk cId="2775450862" sldId="258"/>
            <ac:spMk id="3" creationId="{323C6DF8-9AAE-4EA6-9799-77D7DB6A4B34}"/>
          </ac:spMkLst>
        </pc:spChg>
        <pc:spChg chg="add mod">
          <ac:chgData name="蔡　沢坤" userId="8a7a36cf-3a64-4876-9271-e4a7fac1b29e" providerId="ADAL" clId="{EDCC8C90-6CD9-4C0F-89B6-D1E557FFCBB1}" dt="2020-08-20T16:27:09.819" v="181" actId="1076"/>
          <ac:spMkLst>
            <pc:docMk/>
            <pc:sldMk cId="2775450862" sldId="258"/>
            <ac:spMk id="7" creationId="{A4B70760-6B21-49FF-AEAB-AE48535E9B7B}"/>
          </ac:spMkLst>
        </pc:spChg>
        <pc:picChg chg="add mod">
          <ac:chgData name="蔡　沢坤" userId="8a7a36cf-3a64-4876-9271-e4a7fac1b29e" providerId="ADAL" clId="{EDCC8C90-6CD9-4C0F-89B6-D1E557FFCBB1}" dt="2020-08-20T16:27:14.289" v="182" actId="1076"/>
          <ac:picMkLst>
            <pc:docMk/>
            <pc:sldMk cId="2775450862" sldId="258"/>
            <ac:picMk id="6" creationId="{370592AA-1F8F-42C7-B71C-23AE8A6B193F}"/>
          </ac:picMkLst>
        </pc:picChg>
      </pc:sldChg>
      <pc:sldChg chg="del">
        <pc:chgData name="蔡　沢坤" userId="8a7a36cf-3a64-4876-9271-e4a7fac1b29e" providerId="ADAL" clId="{EDCC8C90-6CD9-4C0F-89B6-D1E557FFCBB1}" dt="2020-08-20T16:01:31.716" v="30" actId="47"/>
        <pc:sldMkLst>
          <pc:docMk/>
          <pc:sldMk cId="3973249016" sldId="258"/>
        </pc:sldMkLst>
      </pc:sldChg>
      <pc:sldChg chg="addSp modSp new mod">
        <pc:chgData name="蔡　沢坤" userId="8a7a36cf-3a64-4876-9271-e4a7fac1b29e" providerId="ADAL" clId="{EDCC8C90-6CD9-4C0F-89B6-D1E557FFCBB1}" dt="2020-08-20T16:59:51.681" v="849" actId="1076"/>
        <pc:sldMkLst>
          <pc:docMk/>
          <pc:sldMk cId="1718386145" sldId="259"/>
        </pc:sldMkLst>
        <pc:spChg chg="mod">
          <ac:chgData name="蔡　沢坤" userId="8a7a36cf-3a64-4876-9271-e4a7fac1b29e" providerId="ADAL" clId="{EDCC8C90-6CD9-4C0F-89B6-D1E557FFCBB1}" dt="2020-08-20T16:39:52.224" v="225" actId="113"/>
          <ac:spMkLst>
            <pc:docMk/>
            <pc:sldMk cId="1718386145" sldId="259"/>
            <ac:spMk id="2" creationId="{7D1054BF-D685-4704-94B9-C833535C477D}"/>
          </ac:spMkLst>
        </pc:spChg>
        <pc:spChg chg="mod">
          <ac:chgData name="蔡　沢坤" userId="8a7a36cf-3a64-4876-9271-e4a7fac1b29e" providerId="ADAL" clId="{EDCC8C90-6CD9-4C0F-89B6-D1E557FFCBB1}" dt="2020-08-20T16:59:41.712" v="848" actId="20577"/>
          <ac:spMkLst>
            <pc:docMk/>
            <pc:sldMk cId="1718386145" sldId="259"/>
            <ac:spMk id="3" creationId="{5F44BFE3-5F6C-4121-9893-CC4AAF56CE44}"/>
          </ac:spMkLst>
        </pc:spChg>
        <pc:spChg chg="add mod">
          <ac:chgData name="蔡　沢坤" userId="8a7a36cf-3a64-4876-9271-e4a7fac1b29e" providerId="ADAL" clId="{EDCC8C90-6CD9-4C0F-89B6-D1E557FFCBB1}" dt="2020-08-20T16:49:15.541" v="278" actId="1076"/>
          <ac:spMkLst>
            <pc:docMk/>
            <pc:sldMk cId="1718386145" sldId="259"/>
            <ac:spMk id="9" creationId="{547662F8-1C37-480C-A2C2-5C7B1442A6DC}"/>
          </ac:spMkLst>
        </pc:spChg>
        <pc:picChg chg="add mod">
          <ac:chgData name="蔡　沢坤" userId="8a7a36cf-3a64-4876-9271-e4a7fac1b29e" providerId="ADAL" clId="{EDCC8C90-6CD9-4C0F-89B6-D1E557FFCBB1}" dt="2020-08-20T16:59:51.681" v="849" actId="1076"/>
          <ac:picMkLst>
            <pc:docMk/>
            <pc:sldMk cId="1718386145" sldId="259"/>
            <ac:picMk id="6" creationId="{B1211093-C21C-4BDD-BE1A-A9687DA925D4}"/>
          </ac:picMkLst>
        </pc:picChg>
        <pc:picChg chg="add mod">
          <ac:chgData name="蔡　沢坤" userId="8a7a36cf-3a64-4876-9271-e4a7fac1b29e" providerId="ADAL" clId="{EDCC8C90-6CD9-4C0F-89B6-D1E557FFCBB1}" dt="2020-08-20T16:49:15.541" v="278" actId="1076"/>
          <ac:picMkLst>
            <pc:docMk/>
            <pc:sldMk cId="1718386145" sldId="259"/>
            <ac:picMk id="8" creationId="{82695F54-C3F5-4808-A8F4-A28EA3CD5E58}"/>
          </ac:picMkLst>
        </pc:picChg>
        <pc:picChg chg="add mod">
          <ac:chgData name="蔡　沢坤" userId="8a7a36cf-3a64-4876-9271-e4a7fac1b29e" providerId="ADAL" clId="{EDCC8C90-6CD9-4C0F-89B6-D1E557FFCBB1}" dt="2020-08-20T16:49:15.541" v="278" actId="1076"/>
          <ac:picMkLst>
            <pc:docMk/>
            <pc:sldMk cId="1718386145" sldId="259"/>
            <ac:picMk id="1026" creationId="{3A2D4A93-CB8B-4CBE-BFE6-C4B5ED51710C}"/>
          </ac:picMkLst>
        </pc:picChg>
      </pc:sldChg>
      <pc:sldChg chg="del">
        <pc:chgData name="蔡　沢坤" userId="8a7a36cf-3a64-4876-9271-e4a7fac1b29e" providerId="ADAL" clId="{EDCC8C90-6CD9-4C0F-89B6-D1E557FFCBB1}" dt="2020-08-20T16:01:31.716" v="30" actId="47"/>
        <pc:sldMkLst>
          <pc:docMk/>
          <pc:sldMk cId="2716176718" sldId="259"/>
        </pc:sldMkLst>
      </pc:sldChg>
      <pc:sldChg chg="del">
        <pc:chgData name="蔡　沢坤" userId="8a7a36cf-3a64-4876-9271-e4a7fac1b29e" providerId="ADAL" clId="{EDCC8C90-6CD9-4C0F-89B6-D1E557FFCBB1}" dt="2020-08-20T16:01:31.716" v="30" actId="47"/>
        <pc:sldMkLst>
          <pc:docMk/>
          <pc:sldMk cId="19044071" sldId="260"/>
        </pc:sldMkLst>
      </pc:sldChg>
      <pc:sldChg chg="addSp delSp modSp new mod">
        <pc:chgData name="蔡　沢坤" userId="8a7a36cf-3a64-4876-9271-e4a7fac1b29e" providerId="ADAL" clId="{EDCC8C90-6CD9-4C0F-89B6-D1E557FFCBB1}" dt="2020-08-20T17:33:18" v="2228"/>
        <pc:sldMkLst>
          <pc:docMk/>
          <pc:sldMk cId="1148526639" sldId="260"/>
        </pc:sldMkLst>
        <pc:spChg chg="mod">
          <ac:chgData name="蔡　沢坤" userId="8a7a36cf-3a64-4876-9271-e4a7fac1b29e" providerId="ADAL" clId="{EDCC8C90-6CD9-4C0F-89B6-D1E557FFCBB1}" dt="2020-08-20T16:50:30.646" v="281" actId="113"/>
          <ac:spMkLst>
            <pc:docMk/>
            <pc:sldMk cId="1148526639" sldId="260"/>
            <ac:spMk id="2" creationId="{D56499FB-30C2-427A-8860-FEC5F83130D2}"/>
          </ac:spMkLst>
        </pc:spChg>
        <pc:spChg chg="mod">
          <ac:chgData name="蔡　沢坤" userId="8a7a36cf-3a64-4876-9271-e4a7fac1b29e" providerId="ADAL" clId="{EDCC8C90-6CD9-4C0F-89B6-D1E557FFCBB1}" dt="2020-08-20T17:33:18" v="2228"/>
          <ac:spMkLst>
            <pc:docMk/>
            <pc:sldMk cId="1148526639" sldId="260"/>
            <ac:spMk id="3" creationId="{7ECED6D1-1664-4F18-B415-A0E997666B41}"/>
          </ac:spMkLst>
        </pc:spChg>
        <pc:picChg chg="add mod">
          <ac:chgData name="蔡　沢坤" userId="8a7a36cf-3a64-4876-9271-e4a7fac1b29e" providerId="ADAL" clId="{EDCC8C90-6CD9-4C0F-89B6-D1E557FFCBB1}" dt="2020-08-20T16:52:06.285" v="439" actId="1076"/>
          <ac:picMkLst>
            <pc:docMk/>
            <pc:sldMk cId="1148526639" sldId="260"/>
            <ac:picMk id="6" creationId="{22497861-34D8-4D0A-8074-4BD723DD6761}"/>
          </ac:picMkLst>
        </pc:picChg>
        <pc:picChg chg="add del mod">
          <ac:chgData name="蔡　沢坤" userId="8a7a36cf-3a64-4876-9271-e4a7fac1b29e" providerId="ADAL" clId="{EDCC8C90-6CD9-4C0F-89B6-D1E557FFCBB1}" dt="2020-08-20T17:00:34.545" v="853" actId="478"/>
          <ac:picMkLst>
            <pc:docMk/>
            <pc:sldMk cId="1148526639" sldId="260"/>
            <ac:picMk id="8" creationId="{B92495E2-E066-46FB-B364-3D2E324D1EE2}"/>
          </ac:picMkLst>
        </pc:picChg>
        <pc:picChg chg="add del mod modCrop">
          <ac:chgData name="蔡　沢坤" userId="8a7a36cf-3a64-4876-9271-e4a7fac1b29e" providerId="ADAL" clId="{EDCC8C90-6CD9-4C0F-89B6-D1E557FFCBB1}" dt="2020-08-20T17:11:09.170" v="1603" actId="478"/>
          <ac:picMkLst>
            <pc:docMk/>
            <pc:sldMk cId="1148526639" sldId="260"/>
            <ac:picMk id="10" creationId="{E816C53A-9EAA-4669-9260-7CBCBD5E67A0}"/>
          </ac:picMkLst>
        </pc:picChg>
        <pc:picChg chg="add del">
          <ac:chgData name="蔡　沢坤" userId="8a7a36cf-3a64-4876-9271-e4a7fac1b29e" providerId="ADAL" clId="{EDCC8C90-6CD9-4C0F-89B6-D1E557FFCBB1}" dt="2020-08-20T17:02:52.136" v="868" actId="22"/>
          <ac:picMkLst>
            <pc:docMk/>
            <pc:sldMk cId="1148526639" sldId="260"/>
            <ac:picMk id="12" creationId="{C30486E7-9B58-4E44-B60B-141F78FB1E21}"/>
          </ac:picMkLst>
        </pc:picChg>
        <pc:picChg chg="add mod">
          <ac:chgData name="蔡　沢坤" userId="8a7a36cf-3a64-4876-9271-e4a7fac1b29e" providerId="ADAL" clId="{EDCC8C90-6CD9-4C0F-89B6-D1E557FFCBB1}" dt="2020-08-20T17:08:12.543" v="1124" actId="1076"/>
          <ac:picMkLst>
            <pc:docMk/>
            <pc:sldMk cId="1148526639" sldId="260"/>
            <ac:picMk id="14" creationId="{A4017F86-75AF-4832-BA5E-8144671D4016}"/>
          </ac:picMkLst>
        </pc:picChg>
        <pc:picChg chg="add mod">
          <ac:chgData name="蔡　沢坤" userId="8a7a36cf-3a64-4876-9271-e4a7fac1b29e" providerId="ADAL" clId="{EDCC8C90-6CD9-4C0F-89B6-D1E557FFCBB1}" dt="2020-08-20T17:11:33.911" v="1607" actId="1076"/>
          <ac:picMkLst>
            <pc:docMk/>
            <pc:sldMk cId="1148526639" sldId="260"/>
            <ac:picMk id="16" creationId="{444D9D1B-DF72-40FD-8021-86B3AC6E1F21}"/>
          </ac:picMkLst>
        </pc:picChg>
      </pc:sldChg>
      <pc:sldChg chg="del">
        <pc:chgData name="蔡　沢坤" userId="8a7a36cf-3a64-4876-9271-e4a7fac1b29e" providerId="ADAL" clId="{EDCC8C90-6CD9-4C0F-89B6-D1E557FFCBB1}" dt="2020-08-20T16:01:31.716" v="30" actId="47"/>
        <pc:sldMkLst>
          <pc:docMk/>
          <pc:sldMk cId="2736386157" sldId="261"/>
        </pc:sldMkLst>
      </pc:sldChg>
      <pc:sldChg chg="addSp delSp modSp new mod">
        <pc:chgData name="蔡　沢坤" userId="8a7a36cf-3a64-4876-9271-e4a7fac1b29e" providerId="ADAL" clId="{EDCC8C90-6CD9-4C0F-89B6-D1E557FFCBB1}" dt="2020-08-20T17:38:32.813" v="2423" actId="1076"/>
        <pc:sldMkLst>
          <pc:docMk/>
          <pc:sldMk cId="3181825793" sldId="261"/>
        </pc:sldMkLst>
        <pc:spChg chg="mod">
          <ac:chgData name="蔡　沢坤" userId="8a7a36cf-3a64-4876-9271-e4a7fac1b29e" providerId="ADAL" clId="{EDCC8C90-6CD9-4C0F-89B6-D1E557FFCBB1}" dt="2020-08-20T17:15:02.409" v="1886" actId="113"/>
          <ac:spMkLst>
            <pc:docMk/>
            <pc:sldMk cId="3181825793" sldId="261"/>
            <ac:spMk id="2" creationId="{DEA3260D-B7DA-4CA5-A6C9-947C1CD14458}"/>
          </ac:spMkLst>
        </pc:spChg>
        <pc:spChg chg="mod">
          <ac:chgData name="蔡　沢坤" userId="8a7a36cf-3a64-4876-9271-e4a7fac1b29e" providerId="ADAL" clId="{EDCC8C90-6CD9-4C0F-89B6-D1E557FFCBB1}" dt="2020-08-20T17:38:19.392" v="2421"/>
          <ac:spMkLst>
            <pc:docMk/>
            <pc:sldMk cId="3181825793" sldId="261"/>
            <ac:spMk id="3" creationId="{697584AB-823B-4F32-876D-0CC1E7AE0B3A}"/>
          </ac:spMkLst>
        </pc:spChg>
        <pc:picChg chg="add mod">
          <ac:chgData name="蔡　沢坤" userId="8a7a36cf-3a64-4876-9271-e4a7fac1b29e" providerId="ADAL" clId="{EDCC8C90-6CD9-4C0F-89B6-D1E557FFCBB1}" dt="2020-08-20T17:19:55.757" v="1961" actId="1076"/>
          <ac:picMkLst>
            <pc:docMk/>
            <pc:sldMk cId="3181825793" sldId="261"/>
            <ac:picMk id="6" creationId="{92EFA77A-6068-44D5-96B9-AC0EE2930750}"/>
          </ac:picMkLst>
        </pc:picChg>
        <pc:picChg chg="add del mod">
          <ac:chgData name="蔡　沢坤" userId="8a7a36cf-3a64-4876-9271-e4a7fac1b29e" providerId="ADAL" clId="{EDCC8C90-6CD9-4C0F-89B6-D1E557FFCBB1}" dt="2020-08-20T17:18:01.200" v="1921" actId="21"/>
          <ac:picMkLst>
            <pc:docMk/>
            <pc:sldMk cId="3181825793" sldId="261"/>
            <ac:picMk id="8" creationId="{AD02643C-5606-450B-AABA-53B0D9048684}"/>
          </ac:picMkLst>
        </pc:picChg>
        <pc:picChg chg="add mod">
          <ac:chgData name="蔡　沢坤" userId="8a7a36cf-3a64-4876-9271-e4a7fac1b29e" providerId="ADAL" clId="{EDCC8C90-6CD9-4C0F-89B6-D1E557FFCBB1}" dt="2020-08-20T17:36:20.342" v="2328" actId="1076"/>
          <ac:picMkLst>
            <pc:docMk/>
            <pc:sldMk cId="3181825793" sldId="261"/>
            <ac:picMk id="10" creationId="{279897EF-162D-48A9-A1C6-A0938BC4D042}"/>
          </ac:picMkLst>
        </pc:picChg>
        <pc:picChg chg="add mod">
          <ac:chgData name="蔡　沢坤" userId="8a7a36cf-3a64-4876-9271-e4a7fac1b29e" providerId="ADAL" clId="{EDCC8C90-6CD9-4C0F-89B6-D1E557FFCBB1}" dt="2020-08-20T17:36:22.559" v="2329" actId="1076"/>
          <ac:picMkLst>
            <pc:docMk/>
            <pc:sldMk cId="3181825793" sldId="261"/>
            <ac:picMk id="12" creationId="{2187E418-4D55-4430-9F71-EAE29B61005F}"/>
          </ac:picMkLst>
        </pc:picChg>
        <pc:picChg chg="add mod">
          <ac:chgData name="蔡　沢坤" userId="8a7a36cf-3a64-4876-9271-e4a7fac1b29e" providerId="ADAL" clId="{EDCC8C90-6CD9-4C0F-89B6-D1E557FFCBB1}" dt="2020-08-20T17:38:32.813" v="2423" actId="1076"/>
          <ac:picMkLst>
            <pc:docMk/>
            <pc:sldMk cId="3181825793" sldId="261"/>
            <ac:picMk id="14" creationId="{A415DD4A-91A1-4858-BD91-3E472F4531BC}"/>
          </ac:picMkLst>
        </pc:picChg>
      </pc:sldChg>
      <pc:sldChg chg="del">
        <pc:chgData name="蔡　沢坤" userId="8a7a36cf-3a64-4876-9271-e4a7fac1b29e" providerId="ADAL" clId="{EDCC8C90-6CD9-4C0F-89B6-D1E557FFCBB1}" dt="2020-08-20T16:01:31.716" v="30" actId="47"/>
        <pc:sldMkLst>
          <pc:docMk/>
          <pc:sldMk cId="1376736176" sldId="262"/>
        </pc:sldMkLst>
      </pc:sldChg>
      <pc:sldChg chg="addSp modSp new mod">
        <pc:chgData name="蔡　沢坤" userId="8a7a36cf-3a64-4876-9271-e4a7fac1b29e" providerId="ADAL" clId="{EDCC8C90-6CD9-4C0F-89B6-D1E557FFCBB1}" dt="2020-08-20T17:44:02.125" v="3061" actId="1076"/>
        <pc:sldMkLst>
          <pc:docMk/>
          <pc:sldMk cId="3922142595" sldId="262"/>
        </pc:sldMkLst>
        <pc:spChg chg="mod">
          <ac:chgData name="蔡　沢坤" userId="8a7a36cf-3a64-4876-9271-e4a7fac1b29e" providerId="ADAL" clId="{EDCC8C90-6CD9-4C0F-89B6-D1E557FFCBB1}" dt="2020-08-20T17:17:58.865" v="1920"/>
          <ac:spMkLst>
            <pc:docMk/>
            <pc:sldMk cId="3922142595" sldId="262"/>
            <ac:spMk id="2" creationId="{86658F75-4B84-419F-AB50-5B6E4058FC7D}"/>
          </ac:spMkLst>
        </pc:spChg>
        <pc:spChg chg="mod">
          <ac:chgData name="蔡　沢坤" userId="8a7a36cf-3a64-4876-9271-e4a7fac1b29e" providerId="ADAL" clId="{EDCC8C90-6CD9-4C0F-89B6-D1E557FFCBB1}" dt="2020-08-20T17:43:55.180" v="3058"/>
          <ac:spMkLst>
            <pc:docMk/>
            <pc:sldMk cId="3922142595" sldId="262"/>
            <ac:spMk id="3" creationId="{5E995026-B09C-4A54-8F53-E3894C57682B}"/>
          </ac:spMkLst>
        </pc:spChg>
        <pc:picChg chg="add mod">
          <ac:chgData name="蔡　沢坤" userId="8a7a36cf-3a64-4876-9271-e4a7fac1b29e" providerId="ADAL" clId="{EDCC8C90-6CD9-4C0F-89B6-D1E557FFCBB1}" dt="2020-08-20T17:44:02.125" v="3061" actId="1076"/>
          <ac:picMkLst>
            <pc:docMk/>
            <pc:sldMk cId="3922142595" sldId="262"/>
            <ac:picMk id="6" creationId="{B2781A9D-9BC0-4A5A-AC3C-A4342C491D18}"/>
          </ac:picMkLst>
        </pc:picChg>
        <pc:picChg chg="add mod">
          <ac:chgData name="蔡　沢坤" userId="8a7a36cf-3a64-4876-9271-e4a7fac1b29e" providerId="ADAL" clId="{EDCC8C90-6CD9-4C0F-89B6-D1E557FFCBB1}" dt="2020-08-20T17:42:27.444" v="2841" actId="1076"/>
          <ac:picMkLst>
            <pc:docMk/>
            <pc:sldMk cId="3922142595" sldId="262"/>
            <ac:picMk id="8" creationId="{3D35AFEE-E91C-46F9-9CA7-EB648A2B03FD}"/>
          </ac:picMkLst>
        </pc:picChg>
        <pc:picChg chg="add mod">
          <ac:chgData name="蔡　沢坤" userId="8a7a36cf-3a64-4876-9271-e4a7fac1b29e" providerId="ADAL" clId="{EDCC8C90-6CD9-4C0F-89B6-D1E557FFCBB1}" dt="2020-08-20T17:43:59.990" v="3060" actId="1076"/>
          <ac:picMkLst>
            <pc:docMk/>
            <pc:sldMk cId="3922142595" sldId="262"/>
            <ac:picMk id="10" creationId="{FE08C28E-59B3-4E03-AB88-45B755F3DA18}"/>
          </ac:picMkLst>
        </pc:picChg>
        <pc:picChg chg="add mod">
          <ac:chgData name="蔡　沢坤" userId="8a7a36cf-3a64-4876-9271-e4a7fac1b29e" providerId="ADAL" clId="{EDCC8C90-6CD9-4C0F-89B6-D1E557FFCBB1}" dt="2020-08-20T17:43:58.692" v="3059" actId="1076"/>
          <ac:picMkLst>
            <pc:docMk/>
            <pc:sldMk cId="3922142595" sldId="262"/>
            <ac:picMk id="12" creationId="{26291D7E-5486-4882-8C74-63CEE5D60E16}"/>
          </ac:picMkLst>
        </pc:picChg>
      </pc:sldChg>
      <pc:sldChg chg="addSp modSp new mod">
        <pc:chgData name="蔡　沢坤" userId="8a7a36cf-3a64-4876-9271-e4a7fac1b29e" providerId="ADAL" clId="{EDCC8C90-6CD9-4C0F-89B6-D1E557FFCBB1}" dt="2020-08-20T18:15:57.848" v="4118" actId="20577"/>
        <pc:sldMkLst>
          <pc:docMk/>
          <pc:sldMk cId="820072859" sldId="263"/>
        </pc:sldMkLst>
        <pc:spChg chg="mod">
          <ac:chgData name="蔡　沢坤" userId="8a7a36cf-3a64-4876-9271-e4a7fac1b29e" providerId="ADAL" clId="{EDCC8C90-6CD9-4C0F-89B6-D1E557FFCBB1}" dt="2020-08-20T17:18:37.449" v="1934" actId="113"/>
          <ac:spMkLst>
            <pc:docMk/>
            <pc:sldMk cId="820072859" sldId="263"/>
            <ac:spMk id="2" creationId="{845E3C5B-5139-44F9-B564-C3F46D3570F4}"/>
          </ac:spMkLst>
        </pc:spChg>
        <pc:spChg chg="mod">
          <ac:chgData name="蔡　沢坤" userId="8a7a36cf-3a64-4876-9271-e4a7fac1b29e" providerId="ADAL" clId="{EDCC8C90-6CD9-4C0F-89B6-D1E557FFCBB1}" dt="2020-08-20T18:15:57.848" v="4118" actId="20577"/>
          <ac:spMkLst>
            <pc:docMk/>
            <pc:sldMk cId="820072859" sldId="263"/>
            <ac:spMk id="3" creationId="{01D21C9C-6AF9-4532-9BB7-DFC66BC83351}"/>
          </ac:spMkLst>
        </pc:spChg>
        <pc:picChg chg="add mod">
          <ac:chgData name="蔡　沢坤" userId="8a7a36cf-3a64-4876-9271-e4a7fac1b29e" providerId="ADAL" clId="{EDCC8C90-6CD9-4C0F-89B6-D1E557FFCBB1}" dt="2020-08-20T17:45:23.465" v="3157" actId="1076"/>
          <ac:picMkLst>
            <pc:docMk/>
            <pc:sldMk cId="820072859" sldId="263"/>
            <ac:picMk id="6" creationId="{A1A96C29-5278-4D49-96B7-88C843B9B21F}"/>
          </ac:picMkLst>
        </pc:picChg>
        <pc:picChg chg="add mod">
          <ac:chgData name="蔡　沢坤" userId="8a7a36cf-3a64-4876-9271-e4a7fac1b29e" providerId="ADAL" clId="{EDCC8C90-6CD9-4C0F-89B6-D1E557FFCBB1}" dt="2020-08-20T17:46:35.879" v="3393" actId="1076"/>
          <ac:picMkLst>
            <pc:docMk/>
            <pc:sldMk cId="820072859" sldId="263"/>
            <ac:picMk id="8" creationId="{075A0E61-5A09-4ADF-8518-64FA25AB7AC8}"/>
          </ac:picMkLst>
        </pc:picChg>
        <pc:picChg chg="add mod">
          <ac:chgData name="蔡　沢坤" userId="8a7a36cf-3a64-4876-9271-e4a7fac1b29e" providerId="ADAL" clId="{EDCC8C90-6CD9-4C0F-89B6-D1E557FFCBB1}" dt="2020-08-20T17:46:40.070" v="3394" actId="1076"/>
          <ac:picMkLst>
            <pc:docMk/>
            <pc:sldMk cId="820072859" sldId="263"/>
            <ac:picMk id="10" creationId="{33EBEEC2-8D16-40B6-9E91-38E1233C502B}"/>
          </ac:picMkLst>
        </pc:picChg>
        <pc:picChg chg="add mod">
          <ac:chgData name="蔡　沢坤" userId="8a7a36cf-3a64-4876-9271-e4a7fac1b29e" providerId="ADAL" clId="{EDCC8C90-6CD9-4C0F-89B6-D1E557FFCBB1}" dt="2020-08-20T17:47:29.920" v="3530" actId="1037"/>
          <ac:picMkLst>
            <pc:docMk/>
            <pc:sldMk cId="820072859" sldId="263"/>
            <ac:picMk id="12" creationId="{07898D80-1648-4FBE-8EB1-F0186AD8F04F}"/>
          </ac:picMkLst>
        </pc:picChg>
      </pc:sldChg>
      <pc:sldChg chg="del">
        <pc:chgData name="蔡　沢坤" userId="8a7a36cf-3a64-4876-9271-e4a7fac1b29e" providerId="ADAL" clId="{EDCC8C90-6CD9-4C0F-89B6-D1E557FFCBB1}" dt="2020-08-20T16:01:31.716" v="30" actId="47"/>
        <pc:sldMkLst>
          <pc:docMk/>
          <pc:sldMk cId="4181330291" sldId="263"/>
        </pc:sldMkLst>
      </pc:sldChg>
      <pc:sldChg chg="del">
        <pc:chgData name="蔡　沢坤" userId="8a7a36cf-3a64-4876-9271-e4a7fac1b29e" providerId="ADAL" clId="{EDCC8C90-6CD9-4C0F-89B6-D1E557FFCBB1}" dt="2020-08-20T16:01:31.716" v="30" actId="47"/>
        <pc:sldMkLst>
          <pc:docMk/>
          <pc:sldMk cId="1276179393" sldId="264"/>
        </pc:sldMkLst>
      </pc:sldChg>
      <pc:sldChg chg="addSp modSp add mod">
        <pc:chgData name="蔡　沢坤" userId="8a7a36cf-3a64-4876-9271-e4a7fac1b29e" providerId="ADAL" clId="{EDCC8C90-6CD9-4C0F-89B6-D1E557FFCBB1}" dt="2020-08-20T18:11:12.701" v="4100" actId="1076"/>
        <pc:sldMkLst>
          <pc:docMk/>
          <pc:sldMk cId="2587945095" sldId="264"/>
        </pc:sldMkLst>
        <pc:spChg chg="mod">
          <ac:chgData name="蔡　沢坤" userId="8a7a36cf-3a64-4876-9271-e4a7fac1b29e" providerId="ADAL" clId="{EDCC8C90-6CD9-4C0F-89B6-D1E557FFCBB1}" dt="2020-08-20T18:10:57.114" v="4096"/>
          <ac:spMkLst>
            <pc:docMk/>
            <pc:sldMk cId="2587945095" sldId="264"/>
            <ac:spMk id="3" creationId="{01D21C9C-6AF9-4532-9BB7-DFC66BC83351}"/>
          </ac:spMkLst>
        </pc:spChg>
        <pc:picChg chg="add mod">
          <ac:chgData name="蔡　沢坤" userId="8a7a36cf-3a64-4876-9271-e4a7fac1b29e" providerId="ADAL" clId="{EDCC8C90-6CD9-4C0F-89B6-D1E557FFCBB1}" dt="2020-08-20T18:11:12.701" v="4100" actId="1076"/>
          <ac:picMkLst>
            <pc:docMk/>
            <pc:sldMk cId="2587945095" sldId="264"/>
            <ac:picMk id="6" creationId="{61ED4A8C-AE26-4D07-8593-73D6633C7C34}"/>
          </ac:picMkLst>
        </pc:picChg>
      </pc:sldChg>
      <pc:sldChg chg="del">
        <pc:chgData name="蔡　沢坤" userId="8a7a36cf-3a64-4876-9271-e4a7fac1b29e" providerId="ADAL" clId="{EDCC8C90-6CD9-4C0F-89B6-D1E557FFCBB1}" dt="2020-08-20T16:01:31.716" v="30" actId="47"/>
        <pc:sldMkLst>
          <pc:docMk/>
          <pc:sldMk cId="1446802764" sldId="268"/>
        </pc:sldMkLst>
      </pc:sldChg>
      <pc:sldChg chg="del">
        <pc:chgData name="蔡　沢坤" userId="8a7a36cf-3a64-4876-9271-e4a7fac1b29e" providerId="ADAL" clId="{EDCC8C90-6CD9-4C0F-89B6-D1E557FFCBB1}" dt="2020-08-20T16:01:31.716" v="30" actId="47"/>
        <pc:sldMkLst>
          <pc:docMk/>
          <pc:sldMk cId="1008178748" sldId="271"/>
        </pc:sldMkLst>
      </pc:sldChg>
      <pc:sldChg chg="del">
        <pc:chgData name="蔡　沢坤" userId="8a7a36cf-3a64-4876-9271-e4a7fac1b29e" providerId="ADAL" clId="{EDCC8C90-6CD9-4C0F-89B6-D1E557FFCBB1}" dt="2020-08-20T16:01:31.716" v="30" actId="47"/>
        <pc:sldMkLst>
          <pc:docMk/>
          <pc:sldMk cId="805629516" sldId="272"/>
        </pc:sldMkLst>
      </pc:sldChg>
      <pc:sldChg chg="del">
        <pc:chgData name="蔡　沢坤" userId="8a7a36cf-3a64-4876-9271-e4a7fac1b29e" providerId="ADAL" clId="{EDCC8C90-6CD9-4C0F-89B6-D1E557FFCBB1}" dt="2020-08-20T16:01:31.716" v="30" actId="47"/>
        <pc:sldMkLst>
          <pc:docMk/>
          <pc:sldMk cId="3348706772" sldId="273"/>
        </pc:sldMkLst>
      </pc:sldChg>
      <pc:sldChg chg="del">
        <pc:chgData name="蔡　沢坤" userId="8a7a36cf-3a64-4876-9271-e4a7fac1b29e" providerId="ADAL" clId="{EDCC8C90-6CD9-4C0F-89B6-D1E557FFCBB1}" dt="2020-08-20T16:01:31.716" v="30" actId="47"/>
        <pc:sldMkLst>
          <pc:docMk/>
          <pc:sldMk cId="1973996478" sldId="274"/>
        </pc:sldMkLst>
      </pc:sldChg>
      <pc:sldChg chg="del">
        <pc:chgData name="蔡　沢坤" userId="8a7a36cf-3a64-4876-9271-e4a7fac1b29e" providerId="ADAL" clId="{EDCC8C90-6CD9-4C0F-89B6-D1E557FFCBB1}" dt="2020-08-20T16:01:31.716" v="30" actId="47"/>
        <pc:sldMkLst>
          <pc:docMk/>
          <pc:sldMk cId="2172907539" sldId="275"/>
        </pc:sldMkLst>
      </pc:sldChg>
      <pc:sldChg chg="del">
        <pc:chgData name="蔡　沢坤" userId="8a7a36cf-3a64-4876-9271-e4a7fac1b29e" providerId="ADAL" clId="{EDCC8C90-6CD9-4C0F-89B6-D1E557FFCBB1}" dt="2020-08-20T16:01:31.716" v="30" actId="47"/>
        <pc:sldMkLst>
          <pc:docMk/>
          <pc:sldMk cId="895609542" sldId="276"/>
        </pc:sldMkLst>
      </pc:sldChg>
      <pc:sldChg chg="del">
        <pc:chgData name="蔡　沢坤" userId="8a7a36cf-3a64-4876-9271-e4a7fac1b29e" providerId="ADAL" clId="{EDCC8C90-6CD9-4C0F-89B6-D1E557FFCBB1}" dt="2020-08-20T16:01:31.716" v="30" actId="47"/>
        <pc:sldMkLst>
          <pc:docMk/>
          <pc:sldMk cId="4218133799" sldId="277"/>
        </pc:sldMkLst>
      </pc:sldChg>
      <pc:sldChg chg="del">
        <pc:chgData name="蔡　沢坤" userId="8a7a36cf-3a64-4876-9271-e4a7fac1b29e" providerId="ADAL" clId="{EDCC8C90-6CD9-4C0F-89B6-D1E557FFCBB1}" dt="2020-08-20T16:01:31.716" v="30" actId="47"/>
        <pc:sldMkLst>
          <pc:docMk/>
          <pc:sldMk cId="698412584" sldId="278"/>
        </pc:sldMkLst>
      </pc:sldChg>
      <pc:sldChg chg="del">
        <pc:chgData name="蔡　沢坤" userId="8a7a36cf-3a64-4876-9271-e4a7fac1b29e" providerId="ADAL" clId="{EDCC8C90-6CD9-4C0F-89B6-D1E557FFCBB1}" dt="2020-08-20T16:01:31.716" v="30" actId="47"/>
        <pc:sldMkLst>
          <pc:docMk/>
          <pc:sldMk cId="3022396318" sldId="279"/>
        </pc:sldMkLst>
      </pc:sldChg>
      <pc:sldChg chg="del">
        <pc:chgData name="蔡　沢坤" userId="8a7a36cf-3a64-4876-9271-e4a7fac1b29e" providerId="ADAL" clId="{EDCC8C90-6CD9-4C0F-89B6-D1E557FFCBB1}" dt="2020-08-20T16:01:31.716" v="30" actId="47"/>
        <pc:sldMkLst>
          <pc:docMk/>
          <pc:sldMk cId="885038537" sldId="280"/>
        </pc:sldMkLst>
      </pc:sldChg>
      <pc:sldChg chg="del">
        <pc:chgData name="蔡　沢坤" userId="8a7a36cf-3a64-4876-9271-e4a7fac1b29e" providerId="ADAL" clId="{EDCC8C90-6CD9-4C0F-89B6-D1E557FFCBB1}" dt="2020-08-20T16:01:31.716" v="30" actId="47"/>
        <pc:sldMkLst>
          <pc:docMk/>
          <pc:sldMk cId="3696537316" sldId="281"/>
        </pc:sldMkLst>
      </pc:sldChg>
      <pc:sldChg chg="del">
        <pc:chgData name="蔡　沢坤" userId="8a7a36cf-3a64-4876-9271-e4a7fac1b29e" providerId="ADAL" clId="{EDCC8C90-6CD9-4C0F-89B6-D1E557FFCBB1}" dt="2020-08-20T16:01:31.716" v="30" actId="47"/>
        <pc:sldMkLst>
          <pc:docMk/>
          <pc:sldMk cId="1152568115" sldId="282"/>
        </pc:sldMkLst>
      </pc:sldChg>
      <pc:sldChg chg="del">
        <pc:chgData name="蔡　沢坤" userId="8a7a36cf-3a64-4876-9271-e4a7fac1b29e" providerId="ADAL" clId="{EDCC8C90-6CD9-4C0F-89B6-D1E557FFCBB1}" dt="2020-08-20T16:01:31.716" v="30" actId="47"/>
        <pc:sldMkLst>
          <pc:docMk/>
          <pc:sldMk cId="1473923245" sldId="283"/>
        </pc:sldMkLst>
      </pc:sldChg>
    </pc:docChg>
  </pc:docChgLst>
  <pc:docChgLst>
    <pc:chgData name="蔡　沢坤" userId="S::7292502406@utac.u-tokyo.ac.jp::8a7a36cf-3a64-4876-9271-e4a7fac1b29e" providerId="AD" clId="Web-{152D83EE-833F-4382-B3BC-BDE97B816953}"/>
    <pc:docChg chg="modSld">
      <pc:chgData name="蔡　沢坤" userId="S::7292502406@utac.u-tokyo.ac.jp::8a7a36cf-3a64-4876-9271-e4a7fac1b29e" providerId="AD" clId="Web-{152D83EE-833F-4382-B3BC-BDE97B816953}" dt="2020-02-07T01:05:57.721" v="2" actId="1076"/>
      <pc:docMkLst>
        <pc:docMk/>
      </pc:docMkLst>
      <pc:sldChg chg="modSp">
        <pc:chgData name="蔡　沢坤" userId="S::7292502406@utac.u-tokyo.ac.jp::8a7a36cf-3a64-4876-9271-e4a7fac1b29e" providerId="AD" clId="Web-{152D83EE-833F-4382-B3BC-BDE97B816953}" dt="2020-02-07T01:05:57.721" v="2" actId="1076"/>
        <pc:sldMkLst>
          <pc:docMk/>
          <pc:sldMk cId="1612410834" sldId="262"/>
        </pc:sldMkLst>
        <pc:picChg chg="mod">
          <ac:chgData name="蔡　沢坤" userId="S::7292502406@utac.u-tokyo.ac.jp::8a7a36cf-3a64-4876-9271-e4a7fac1b29e" providerId="AD" clId="Web-{152D83EE-833F-4382-B3BC-BDE97B816953}" dt="2020-02-07T01:05:57.721" v="2" actId="1076"/>
          <ac:picMkLst>
            <pc:docMk/>
            <pc:sldMk cId="1612410834" sldId="262"/>
            <ac:picMk id="8" creationId="{20A92FF3-9003-4946-ADC0-CBEAF04BABA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A1701-CF4C-4AA0-91B4-5B43ADA169C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BA971-4A44-4556-B9FD-92CE23BD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86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BA971-4A44-4556-B9FD-92CE23BD81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27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BA971-4A44-4556-B9FD-92CE23BD81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0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09D53573-E958-4165-859C-FB7558923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53341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149991"/>
            <a:ext cx="10363200" cy="1371600"/>
          </a:xfr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ja-JP" altLang="en-US" noProof="0"/>
              <a:t>マスタ タイトルの書式設定</a:t>
            </a:r>
            <a:endParaRPr lang="zh-CN" altLang="en-US" noProof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ja-JP" altLang="en-US" noProof="0"/>
              <a:t>マスタ サブタイトルの書式設定</a:t>
            </a:r>
            <a:endParaRPr lang="zh-CN" altLang="en-US" noProof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7500FB2-CA31-4988-909D-ECE1EE1C87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2974-D7AB-478C-AB82-BC82802BA52B}" type="datetime1">
              <a:rPr lang="ja-JP" altLang="en-US"/>
              <a:pPr>
                <a:defRPr/>
              </a:pPr>
              <a:t>2020/8/21</a:t>
            </a:fld>
            <a:endParaRPr lang="ja-JP" altLang="en-US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4D198D3-6883-4865-B7D9-6291FCF5D0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/67</a:t>
            </a:r>
            <a:endParaRPr lang="ja-JP" alt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88200AC-E08C-4F82-9D99-AFF64A1757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F3669-6E29-4C1D-9DA5-93AF5C3F1F6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58104885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HGP明朝E" pitchFamily="18" charset="-128"/>
                <a:ea typeface="HGP明朝E" pitchFamily="18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HGS明朝B" pitchFamily="18" charset="-128"/>
                <a:ea typeface="HGS明朝B" pitchFamily="18" charset="-128"/>
              </a:defRPr>
            </a:lvl1pPr>
            <a:lvl2pPr>
              <a:defRPr sz="2000">
                <a:latin typeface="ＭＳ ゴシック" pitchFamily="49" charset="-128"/>
                <a:ea typeface="ＭＳ ゴシック" pitchFamily="49" charset="-128"/>
              </a:defRPr>
            </a:lvl2pPr>
            <a:lvl3pPr>
              <a:defRPr sz="1800">
                <a:latin typeface="ＭＳ ゴシック" pitchFamily="49" charset="-128"/>
                <a:ea typeface="ＭＳ ゴシック" pitchFamily="49" charset="-128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zh-CN" alt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0B21937-3144-42A1-8609-BCC45EB875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715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1DE4E-2620-4AB0-BFDE-0FBC70B889E7}" type="datetime1">
              <a:rPr lang="ja-JP" altLang="en-US"/>
              <a:pPr>
                <a:defRPr/>
              </a:pPr>
              <a:t>2020/8/21</a:t>
            </a:fld>
            <a:endParaRPr lang="ja-JP" alt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B57DAA5-0764-4FAB-963D-2763770FFE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286500" y="6572250"/>
            <a:ext cx="3860800" cy="476250"/>
          </a:xfrm>
        </p:spPr>
        <p:txBody>
          <a:bodyPr/>
          <a:lstStyle>
            <a:lvl1pPr>
              <a:defRPr kumimoji="1" lang="en-US" altLang="ja-JP" sz="1200" b="1" kern="1200">
                <a:solidFill>
                  <a:schemeClr val="tx1"/>
                </a:solidFill>
                <a:latin typeface="HGS創英角ﾎﾟｯﾌﾟ体" pitchFamily="50" charset="-128"/>
                <a:ea typeface="HGS創英角ﾎﾟｯﾌﾟ体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r>
              <a:t>/67</a:t>
            </a:r>
            <a:endParaRPr lang="ja-JP" altLang="en-US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8B7D5FE-51AD-46BB-AF0B-A0CA8B252C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3810000" y="6572250"/>
            <a:ext cx="2641600" cy="476250"/>
          </a:xfrm>
        </p:spPr>
        <p:txBody>
          <a:bodyPr/>
          <a:lstStyle>
            <a:lvl1pPr>
              <a:defRPr sz="14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>
              <a:defRPr/>
            </a:pPr>
            <a:fld id="{B2FE356E-2BD0-4986-9E8E-F53B5EBD0E48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4890335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A033DA9-B6FD-45B6-8FD0-BECE5885FE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F1672-935F-42D1-A759-95A66D0E1D22}" type="datetime1">
              <a:rPr lang="ja-JP" altLang="en-US"/>
              <a:pPr>
                <a:defRPr/>
              </a:pPr>
              <a:t>2020/8/21</a:t>
            </a:fld>
            <a:endParaRPr lang="ja-JP" alt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699993C-BD58-4DAF-8943-73951B269F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/67</a:t>
            </a:r>
            <a:endParaRPr lang="ja-JP" altLang="en-US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1C79B47-C085-48A6-9276-CD47B5216C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F348E-1753-4F10-9DF8-5BBC394E8B6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25810374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8022" y="191683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915197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  <a:endParaRPr lang="zh-CN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F90CD7F-04C3-4C6F-892B-8507B0AB11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68414-3750-4341-8EF0-F16E60E43B0C}" type="datetime1">
              <a:rPr lang="ja-JP" altLang="en-US"/>
              <a:pPr>
                <a:defRPr/>
              </a:pPr>
              <a:t>2020/8/21</a:t>
            </a:fld>
            <a:endParaRPr lang="ja-JP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8032C2D-C541-46A2-9D1C-77E7D14169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/67</a:t>
            </a:r>
            <a:endParaRPr lang="ja-JP" altLang="en-US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63AC354-16EC-45A4-8B84-B76FF6B789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E5BDF-8776-49EF-B5D4-14EE9DB2CE7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94193020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7F79122-BD89-4C89-B9FD-887EE4DE71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7E819-A1A0-47A4-B390-A24CE40301F6}" type="datetime1">
              <a:rPr lang="ja-JP" altLang="en-US"/>
              <a:pPr>
                <a:defRPr/>
              </a:pPr>
              <a:t>2020/8/21</a:t>
            </a:fld>
            <a:endParaRPr lang="ja-JP" altLang="en-US"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670DD98-4CD2-4A33-B98C-989A556846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/67</a:t>
            </a:r>
            <a:endParaRPr lang="ja-JP" altLang="en-US" dirty="0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A0DCC52-A879-473E-9F8F-39C3B3F888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DA453-D0E0-4FE9-A07F-2577238A83D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7421508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63B51E1-01AE-4C7F-88FB-BF8D6BC53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44451"/>
            <a:ext cx="106680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B45E03C-A3F8-4AB7-8C58-B3089C3D9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270000"/>
            <a:ext cx="106680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6F735276-CB12-4862-B0BB-01E006A94D2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9667" y="100806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id="{A32626AC-0B16-462C-88B0-13CACB06CED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56253A18-C6CF-438C-95DC-36C05FC0EF9F}" type="datetime1">
              <a:rPr lang="ja-JP" altLang="en-US"/>
              <a:pPr>
                <a:defRPr/>
              </a:pPr>
              <a:t>2020/8/21</a:t>
            </a:fld>
            <a:endParaRPr lang="ja-JP" altLang="en-US" dirty="0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7377ED96-A3ED-4EE2-A3D7-0FADE0D8A9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8251" y="6381750"/>
            <a:ext cx="44323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C00000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/67</a:t>
            </a:r>
            <a:endParaRPr lang="ja-JP" altLang="en-US" dirty="0"/>
          </a:p>
        </p:txBody>
      </p:sp>
      <p:sp>
        <p:nvSpPr>
          <p:cNvPr id="67592" name="Rectangle 8">
            <a:extLst>
              <a:ext uri="{FF2B5EF4-FFF2-40B4-BE49-F238E27FC236}">
                <a16:creationId xmlns:a16="http://schemas.microsoft.com/office/drawing/2014/main" id="{F444CCFF-9295-4129-9514-0ECD045928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00" y="6357938"/>
            <a:ext cx="2641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="1">
                <a:latin typeface="HGP教科書体" panose="02020600000000000000" pitchFamily="18" charset="-128"/>
                <a:ea typeface="HGP教科書体" panose="02020600000000000000" pitchFamily="18" charset="-128"/>
              </a:defRPr>
            </a:lvl1pPr>
          </a:lstStyle>
          <a:p>
            <a:pPr>
              <a:defRPr/>
            </a:pPr>
            <a:fld id="{9FCBB5B4-FF48-40FE-9F7C-6A1FBBA5E93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1032" name="Rectangle 10">
            <a:extLst>
              <a:ext uri="{FF2B5EF4-FFF2-40B4-BE49-F238E27FC236}">
                <a16:creationId xmlns:a16="http://schemas.microsoft.com/office/drawing/2014/main" id="{560F37EF-317E-48EC-9370-838DE085D9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25733" y="1012826"/>
            <a:ext cx="1117600" cy="92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zh-CN" altLang="en-US" sz="180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78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>
    <p:blinds dir="vert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黑体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6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23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 b="1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 b="1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 b="1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 b="1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1EE82-617C-4B06-9A47-618F59F58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HGP明朝E" panose="02020900000000000000" pitchFamily="18" charset="-128"/>
                <a:ea typeface="HGP明朝E" panose="02020900000000000000" pitchFamily="18" charset="-128"/>
              </a:rPr>
              <a:t>Learning Stable Graphs from Multiple Environments with Selection Bias</a:t>
            </a:r>
            <a:endParaRPr lang="zh-CN" altLang="en-US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58E262-D2EC-4797-9BE5-13E09B9A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0F3669-6E29-4C1D-9DA5-93AF5C3F1F6C}" type="slidenum">
              <a:rPr lang="ja-JP" altLang="en-US" smtClean="0"/>
              <a:pPr>
                <a:defRPr/>
              </a:pPr>
              <a:t>1</a:t>
            </a:fld>
            <a:endParaRPr lang="ja-JP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4ED0C0-7F92-41FD-8A3F-B8FD3204A052}"/>
              </a:ext>
            </a:extLst>
          </p:cNvPr>
          <p:cNvSpPr txBox="1"/>
          <p:nvPr/>
        </p:nvSpPr>
        <p:spPr>
          <a:xfrm>
            <a:off x="7914603" y="5404922"/>
            <a:ext cx="260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/>
              <a:t>Zekun</a:t>
            </a:r>
            <a:r>
              <a:rPr lang="en-US" altLang="zh-CN" dirty="0"/>
              <a:t> Cai 20200821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27EC3F-9B8D-4D1B-88F9-5B31E0F1AF46}"/>
              </a:ext>
            </a:extLst>
          </p:cNvPr>
          <p:cNvSpPr txBox="1"/>
          <p:nvPr/>
        </p:nvSpPr>
        <p:spPr>
          <a:xfrm>
            <a:off x="1116623" y="3172186"/>
            <a:ext cx="10653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Yue He, Peng Cui, </a:t>
            </a:r>
            <a:r>
              <a:rPr lang="en-US" altLang="zh-CN" sz="1400" dirty="0" err="1"/>
              <a:t>Jianxin</a:t>
            </a:r>
            <a:r>
              <a:rPr lang="en-US" altLang="zh-CN" sz="1400" dirty="0"/>
              <a:t> Ma, Hao Zou, </a:t>
            </a:r>
            <a:r>
              <a:rPr lang="en-US" altLang="zh-CN" sz="1400" dirty="0" err="1"/>
              <a:t>Xiaowei</a:t>
            </a:r>
            <a:r>
              <a:rPr lang="en-US" altLang="zh-CN" sz="1400" dirty="0"/>
              <a:t> Wang, </a:t>
            </a:r>
            <a:r>
              <a:rPr lang="en-US" altLang="zh-CN" sz="1400" dirty="0" err="1"/>
              <a:t>Hongxia</a:t>
            </a:r>
            <a:r>
              <a:rPr lang="en-US" altLang="zh-CN" sz="1400" dirty="0"/>
              <a:t> Yang, and Philip S. Yu. 2020. Learning Stable Graphs from Multiple Environments with Selection Bias. In Proceedings </a:t>
            </a:r>
            <a:r>
              <a:rPr lang="en-US" altLang="zh-CN" sz="1400" dirty="0" err="1"/>
              <a:t>ofthe</a:t>
            </a:r>
            <a:r>
              <a:rPr lang="en-US" altLang="zh-CN" sz="1400" dirty="0"/>
              <a:t> 26th ACM SIGKDD Conference on Knowledge Discovery and Data Mining (KDD ’20)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7301884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F1DEA-5613-45C1-84F9-B48A8488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Introduction</a:t>
            </a:r>
            <a:endParaRPr lang="zh-CN" altLang="en-US" b="1" dirty="0"/>
          </a:p>
        </p:txBody>
      </p:sp>
      <p:pic>
        <p:nvPicPr>
          <p:cNvPr id="18" name="内容占位符 17">
            <a:extLst>
              <a:ext uri="{FF2B5EF4-FFF2-40B4-BE49-F238E27FC236}">
                <a16:creationId xmlns:a16="http://schemas.microsoft.com/office/drawing/2014/main" id="{34AA15CF-B0D7-4413-A0C0-921F5EDC8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693" y="1270000"/>
            <a:ext cx="8451914" cy="474980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F30EF9-72AF-479E-A0B4-7D9CCF07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E356E-2BD0-4986-9E8E-F53B5EBD0E48}" type="slidenum">
              <a:rPr lang="ja-JP" altLang="en-US" smtClean="0"/>
              <a:pPr>
                <a:defRPr/>
              </a:pPr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220216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24C2A-E399-4D7C-B052-20878767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Problem</a:t>
            </a:r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64DF8E-595B-408E-884E-05918645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E356E-2BD0-4986-9E8E-F53B5EBD0E48}" type="slidenum">
              <a:rPr lang="ja-JP" altLang="en-US" smtClean="0"/>
              <a:pPr>
                <a:defRPr/>
              </a:pPr>
              <a:t>3</a:t>
            </a:fld>
            <a:endParaRPr lang="ja-JP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70592AA-1F8F-42C7-B71C-23AE8A6B1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1493" y="1276350"/>
            <a:ext cx="7092982" cy="398610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4B70760-6B21-49FF-AEAB-AE48535E9B7B}"/>
              </a:ext>
            </a:extLst>
          </p:cNvPr>
          <p:cNvSpPr txBox="1"/>
          <p:nvPr/>
        </p:nvSpPr>
        <p:spPr>
          <a:xfrm>
            <a:off x="578451" y="5262458"/>
            <a:ext cx="110350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The data collection process is usually full of known or unknown sample selection biases, leading to spurious correlations among entities. (product purchasing graph: female and male; different geographical regions; long time-span) </a:t>
            </a:r>
          </a:p>
          <a:p>
            <a:endParaRPr lang="en-US" altLang="zh-CN" sz="1400" dirty="0"/>
          </a:p>
          <a:p>
            <a:r>
              <a:rPr lang="en-US" altLang="zh-CN" sz="1400" dirty="0">
                <a:sym typeface="Wingdings" panose="05000000000000000000" pitchFamily="2" charset="2"/>
              </a:rPr>
              <a:t></a:t>
            </a:r>
            <a:r>
              <a:rPr lang="en-US" altLang="zh-CN" sz="1400" dirty="0">
                <a:highlight>
                  <a:srgbClr val="FFFF00"/>
                </a:highlight>
                <a:sym typeface="Wingdings" panose="05000000000000000000" pitchFamily="2" charset="2"/>
              </a:rPr>
              <a:t>We need stable graph across different environments with selection bias.</a:t>
            </a:r>
          </a:p>
          <a:p>
            <a:endParaRPr lang="en-US" altLang="zh-CN" sz="14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en-US" altLang="zh-CN" sz="1400" dirty="0"/>
              <a:t>The learned graph can be applied into multiple, even unknown environments and help to produce stable performances with subsequent tasks.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75450862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054BF-D685-4704-94B9-C833535C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Concept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4BFE3-5F6C-4121-9893-CC4AAF56C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 data</a:t>
            </a:r>
          </a:p>
          <a:p>
            <a:pPr lvl="1"/>
            <a:r>
              <a:rPr lang="en-US" altLang="zh-CN" dirty="0"/>
              <a:t>a data sample is represented by a set (e.g. a shopping basket in recommendation systems)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Elements </a:t>
            </a:r>
          </a:p>
          <a:p>
            <a:pPr lvl="1"/>
            <a:r>
              <a:rPr lang="en-US" altLang="zh-CN" dirty="0"/>
              <a:t>Graph nodes(e.g. products in recommendation systems)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Environments</a:t>
            </a:r>
          </a:p>
          <a:p>
            <a:pPr lvl="1"/>
            <a:r>
              <a:rPr lang="en-US" altLang="zh-CN" dirty="0"/>
              <a:t>different environments are with different selection bias</a:t>
            </a:r>
          </a:p>
          <a:p>
            <a:pPr marL="471487" lvl="1" indent="0">
              <a:buNone/>
            </a:pPr>
            <a:endParaRPr lang="en-US" altLang="zh-CN" dirty="0"/>
          </a:p>
          <a:p>
            <a:r>
              <a:rPr lang="en-US" altLang="zh-CN" dirty="0"/>
              <a:t>VAE</a:t>
            </a:r>
            <a:r>
              <a:rPr lang="zh-CN" altLang="en-US" dirty="0"/>
              <a:t>（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变分自编码器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Deep Generative Model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39AC3-B011-4169-B317-8230F3FC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E356E-2BD0-4986-9E8E-F53B5EBD0E48}" type="slidenum">
              <a:rPr lang="ja-JP" altLang="en-US" smtClean="0"/>
              <a:pPr>
                <a:defRPr/>
              </a:pPr>
              <a:t>4</a:t>
            </a:fld>
            <a:endParaRPr lang="ja-JP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211093-C21C-4BDD-BE1A-A9687DA92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935" y="1600129"/>
            <a:ext cx="1619250" cy="13716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A2D4A93-CB8B-4CBE-BFE6-C4B5ED517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4871592"/>
            <a:ext cx="3835400" cy="147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2695F54-C3F5-4808-A8F4-A28EA3CD5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600" y="6403974"/>
            <a:ext cx="5219700" cy="4000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47662F8-1C37-480C-A2C2-5C7B1442A6DC}"/>
              </a:ext>
            </a:extLst>
          </p:cNvPr>
          <p:cNvSpPr txBox="1"/>
          <p:nvPr/>
        </p:nvSpPr>
        <p:spPr>
          <a:xfrm>
            <a:off x="9798050" y="6444217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重建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loss+KL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散度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386145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499FB-30C2-427A-8860-FEC5F831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Notations and Problem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CED6D1-1664-4F18-B415-A0E997666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</a:t>
            </a:r>
            <a:r>
              <a:rPr lang="en-US" altLang="zh-CN" dirty="0"/>
              <a:t>M</a:t>
            </a:r>
            <a:r>
              <a:rPr lang="zh-CN" altLang="en-US" dirty="0"/>
              <a:t>个不同环境的</a:t>
            </a:r>
            <a:r>
              <a:rPr lang="en-US" altLang="zh-CN" dirty="0"/>
              <a:t>graph</a:t>
            </a:r>
            <a:r>
              <a:rPr lang="zh-CN" altLang="en-US" dirty="0"/>
              <a:t>和</a:t>
            </a:r>
            <a:r>
              <a:rPr lang="en-US" altLang="zh-CN" dirty="0"/>
              <a:t>set data</a:t>
            </a:r>
            <a:r>
              <a:rPr lang="zh-CN" altLang="en-US" dirty="0"/>
              <a:t>               </a:t>
            </a:r>
            <a:r>
              <a:rPr lang="en-US" altLang="zh-CN" dirty="0"/>
              <a:t>, </a:t>
            </a:r>
            <a:r>
              <a:rPr lang="zh-CN" altLang="en-US" dirty="0"/>
              <a:t>我们的任务是在其之上学习出一个稳定的图结构（如图的邻接矩阵），可以在不同的环境中都有良好的效果。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Method</a:t>
            </a:r>
          </a:p>
          <a:p>
            <a:pPr lvl="1"/>
            <a:r>
              <a:rPr lang="zh-CN" altLang="en-US" dirty="0"/>
              <a:t>由于环境的不同，不同环境的图结构以及节点的条件概率分布也不同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没有数据偏见的图结构和概率分布，应该是所有环境的随机选择。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因此，若一个图结构满足稳定图结构，应该满足上面的非偏见条件概率分布</a:t>
            </a:r>
            <a:endParaRPr lang="en-US" altLang="zh-CN" dirty="0"/>
          </a:p>
          <a:p>
            <a:pPr marL="471487" lvl="1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</a:t>
            </a:r>
            <a:r>
              <a:rPr lang="zh-CN" altLang="en-US" dirty="0">
                <a:sym typeface="Wingdings" panose="05000000000000000000" pitchFamily="2" charset="2"/>
              </a:rPr>
              <a:t>我们需要把图结构原始的参数空间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邻接矩阵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r>
              <a:rPr lang="zh-CN" altLang="en-US" dirty="0">
                <a:sym typeface="Wingdings" panose="05000000000000000000" pitchFamily="2" charset="2"/>
              </a:rPr>
              <a:t>变为概率空间，然后在概率空间优化。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66A3DA-6B4C-4596-945D-A7B04383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E356E-2BD0-4986-9E8E-F53B5EBD0E48}" type="slidenum">
              <a:rPr lang="ja-JP" altLang="en-US" smtClean="0"/>
              <a:pPr>
                <a:defRPr/>
              </a:pPr>
              <a:t>5</a:t>
            </a:fld>
            <a:endParaRPr lang="ja-JP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497861-34D8-4D0A-8074-4BD723DD6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487" y="1322388"/>
            <a:ext cx="1400175" cy="3333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4017F86-75AF-4832-BA5E-8144671D4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888" y="3740015"/>
            <a:ext cx="2295525" cy="4667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44D9D1B-DF72-40FD-8021-86B3AC6E1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681" y="4837971"/>
            <a:ext cx="2039938" cy="69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26639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3260D-B7DA-4CA5-A6C9-947C1CD14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584AB-823B-4F32-876D-0CC1E7AE0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Graph Based Set Generation</a:t>
            </a:r>
          </a:p>
          <a:p>
            <a:pPr lvl="1"/>
            <a:r>
              <a:rPr lang="en-US" altLang="zh-CN" dirty="0"/>
              <a:t>Model the function h()</a:t>
            </a:r>
          </a:p>
          <a:p>
            <a:pPr lvl="2"/>
            <a:r>
              <a:rPr lang="en-US" altLang="zh-CN" dirty="0"/>
              <a:t>GCN</a:t>
            </a:r>
            <a:r>
              <a:rPr lang="zh-CN" altLang="en-US" dirty="0"/>
              <a:t>学习</a:t>
            </a:r>
            <a:r>
              <a:rPr lang="en-US" altLang="zh-CN" dirty="0"/>
              <a:t>node</a:t>
            </a:r>
            <a:r>
              <a:rPr lang="zh-CN" altLang="en-US" dirty="0"/>
              <a:t>的表示得到</a:t>
            </a:r>
            <a:r>
              <a:rPr lang="en-US" altLang="zh-CN" dirty="0"/>
              <a:t>node</a:t>
            </a:r>
            <a:r>
              <a:rPr lang="zh-CN" altLang="en-US" dirty="0"/>
              <a:t>的</a:t>
            </a:r>
            <a:r>
              <a:rPr lang="en-US" altLang="zh-CN" dirty="0"/>
              <a:t>embedding matrix</a:t>
            </a:r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embedding matrix</a:t>
            </a:r>
            <a:r>
              <a:rPr lang="zh-CN" altLang="en-US" dirty="0"/>
              <a:t>对</a:t>
            </a:r>
            <a:r>
              <a:rPr lang="en-US" altLang="zh-CN" dirty="0"/>
              <a:t>set</a:t>
            </a:r>
            <a:r>
              <a:rPr lang="zh-CN" altLang="en-US" dirty="0"/>
              <a:t>编码得到</a:t>
            </a:r>
            <a:r>
              <a:rPr lang="en-US" altLang="zh-CN" dirty="0"/>
              <a:t>set embedding</a:t>
            </a:r>
          </a:p>
          <a:p>
            <a:pPr lvl="2"/>
            <a:r>
              <a:rPr lang="zh-CN" altLang="en-US" dirty="0"/>
              <a:t>将</a:t>
            </a:r>
            <a:r>
              <a:rPr lang="en-US" altLang="zh-CN" dirty="0"/>
              <a:t>set embedding</a:t>
            </a:r>
            <a:r>
              <a:rPr lang="zh-CN" altLang="en-US" dirty="0"/>
              <a:t>输入到</a:t>
            </a:r>
            <a:r>
              <a:rPr lang="en-US" altLang="zh-CN" dirty="0"/>
              <a:t>VAE</a:t>
            </a:r>
            <a:r>
              <a:rPr lang="zh-CN" altLang="en-US" dirty="0"/>
              <a:t>，得到条件概率分布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F8EA77-ACF9-4B68-80A3-F68AF595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E356E-2BD0-4986-9E8E-F53B5EBD0E48}" type="slidenum">
              <a:rPr lang="ja-JP" altLang="en-US" smtClean="0"/>
              <a:pPr>
                <a:defRPr/>
              </a:pPr>
              <a:t>6</a:t>
            </a:fld>
            <a:endParaRPr lang="ja-JP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EFA77A-6068-44D5-96B9-AC0EE2930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4" y="3192459"/>
            <a:ext cx="8280393" cy="32718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79897EF-162D-48A9-A1C6-A0938BC4D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299" y="1726008"/>
            <a:ext cx="2714625" cy="5052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187E418-4D55-4430-9F71-EAE29B610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323" y="2322308"/>
            <a:ext cx="790575" cy="4762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415DD4A-91A1-4858-BD91-3E472F453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3273" y="2747959"/>
            <a:ext cx="11620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25793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58F75-4B84-419F-AB50-5B6E4058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995026-B09C-4A54-8F53-E3894C5768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2. Stable Graph Learning</a:t>
                </a:r>
              </a:p>
              <a:p>
                <a:pPr lvl="1"/>
                <a:r>
                  <a:rPr lang="zh-CN" altLang="en-US" dirty="0"/>
                  <a:t>使用训练好的</a:t>
                </a:r>
                <a:r>
                  <a:rPr lang="en-US" altLang="zh-CN" dirty="0"/>
                  <a:t>GCN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VAE</a:t>
                </a:r>
                <a:r>
                  <a:rPr lang="zh-CN" altLang="en-US" dirty="0"/>
                  <a:t>得到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在每个环境的条件概率分布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初始化稳定图结构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dirty="0"/>
                  <a:t>，将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输入得到稳定图中的条件概率分布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优化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dirty="0"/>
                  <a:t>使得稳定图条件概率等于每个环境的概率分布的均值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995026-B09C-4A54-8F53-E3894C576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0" t="-1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B3BBE4-2E7F-46AC-AAD5-83B7A475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E356E-2BD0-4986-9E8E-F53B5EBD0E48}" type="slidenum">
              <a:rPr lang="ja-JP" altLang="en-US" smtClean="0"/>
              <a:pPr>
                <a:defRPr/>
              </a:pPr>
              <a:t>7</a:t>
            </a:fld>
            <a:endParaRPr lang="ja-JP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781A9D-9BC0-4A5A-AC3C-A4342C491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176" y="3027528"/>
            <a:ext cx="4237832" cy="34982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35AFEE-E91C-46F9-9CA7-EB648A2B0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157" y="1605320"/>
            <a:ext cx="1276350" cy="342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E08C28E-59B3-4E03-AB88-45B755F3D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0332" y="2032712"/>
            <a:ext cx="809625" cy="4000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6291D7E-5486-4882-8C74-63CEE5D60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0276" y="2492050"/>
            <a:ext cx="2700338" cy="5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42595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E3C5B-5139-44F9-B564-C3F46D35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21C9C-6AF9-4532-9BB7-DFC66BC83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Baselines and Data</a:t>
            </a:r>
          </a:p>
          <a:p>
            <a:pPr lvl="1"/>
            <a:r>
              <a:rPr lang="zh-CN" altLang="en-US" dirty="0"/>
              <a:t>由每个环境生成自己的图结构</a:t>
            </a:r>
            <a:endParaRPr lang="en-US" altLang="zh-CN" dirty="0"/>
          </a:p>
          <a:p>
            <a:pPr lvl="1"/>
            <a:r>
              <a:rPr lang="zh-CN" altLang="en-US" dirty="0"/>
              <a:t>将上面所有的图求平均</a:t>
            </a:r>
            <a:endParaRPr lang="en-US" altLang="zh-CN" dirty="0"/>
          </a:p>
          <a:p>
            <a:pPr lvl="1"/>
            <a:r>
              <a:rPr lang="zh-CN" altLang="en-US" dirty="0"/>
              <a:t>将所有环境的数据拼接到一起生成图结构</a:t>
            </a:r>
            <a:endParaRPr lang="en-US" altLang="zh-CN" dirty="0"/>
          </a:p>
          <a:p>
            <a:pPr lvl="1"/>
            <a:r>
              <a:rPr lang="zh-CN" altLang="en-US" dirty="0"/>
              <a:t>本研究提出的稳定图结构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Cloud Theme Click Dataset</a:t>
            </a:r>
          </a:p>
          <a:p>
            <a:pPr lvl="2"/>
            <a:r>
              <a:rPr lang="zh-CN" altLang="en-US"/>
              <a:t>淘</a:t>
            </a:r>
            <a:r>
              <a:rPr lang="zh-CN" altLang="en-US" dirty="0"/>
              <a:t>宝</a:t>
            </a:r>
            <a:r>
              <a:rPr lang="en-US" altLang="zh-CN" dirty="0"/>
              <a:t>APP</a:t>
            </a:r>
            <a:r>
              <a:rPr lang="zh-CN" altLang="en-US" dirty="0"/>
              <a:t>中云主题场景的用户点击日志</a:t>
            </a:r>
            <a:endParaRPr lang="en-US" altLang="zh-CN" dirty="0"/>
          </a:p>
          <a:p>
            <a:pPr lvl="2"/>
            <a:r>
              <a:rPr lang="en-US" altLang="zh-CN" dirty="0"/>
              <a:t>more than 4 million purchase histories of users for one month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5F7C7D-3BD5-4401-8BCF-4F1F1E03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E356E-2BD0-4986-9E8E-F53B5EBD0E48}" type="slidenum">
              <a:rPr lang="ja-JP" altLang="en-US" smtClean="0"/>
              <a:pPr>
                <a:defRPr/>
              </a:pPr>
              <a:t>8</a:t>
            </a:fld>
            <a:endParaRPr lang="ja-JP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A96C29-5278-4D49-96B7-88C843B9B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0" y="1747837"/>
            <a:ext cx="847725" cy="3143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5A0E61-5A09-4ADF-8518-64FA25AB7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575" y="2062162"/>
            <a:ext cx="1314450" cy="3333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3EBEEC2-8D16-40B6-9E91-38E1233C5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550" y="2505074"/>
            <a:ext cx="342900" cy="2857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7898D80-1648-4FBE-8EB1-F0186AD8F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912" y="2857499"/>
            <a:ext cx="2952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72859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E3C5B-5139-44F9-B564-C3F46D35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21C9C-6AF9-4532-9BB7-DFC66BC83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Real Data Experiment</a:t>
            </a:r>
          </a:p>
          <a:p>
            <a:pPr lvl="1"/>
            <a:r>
              <a:rPr lang="zh-CN" altLang="en-US" dirty="0"/>
              <a:t>根据</a:t>
            </a:r>
            <a:r>
              <a:rPr lang="en-US" altLang="zh-CN" dirty="0"/>
              <a:t>purchasing behavior prediction</a:t>
            </a:r>
            <a:r>
              <a:rPr lang="zh-CN" altLang="en-US" dirty="0"/>
              <a:t>判断不同图结构的好坏</a:t>
            </a:r>
            <a:endParaRPr lang="en-US" altLang="zh-CN" dirty="0"/>
          </a:p>
          <a:p>
            <a:pPr lvl="1"/>
            <a:r>
              <a:rPr lang="zh-CN" altLang="en-US" dirty="0"/>
              <a:t>依据是否经常购买流行商品</a:t>
            </a:r>
            <a:r>
              <a:rPr lang="en-US" altLang="zh-CN" dirty="0"/>
              <a:t>/</a:t>
            </a:r>
            <a:r>
              <a:rPr lang="zh-CN" altLang="en-US" dirty="0"/>
              <a:t>用户性别换把整个数据集划分成两个不同的环境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5F7C7D-3BD5-4401-8BCF-4F1F1E03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E356E-2BD0-4986-9E8E-F53B5EBD0E48}" type="slidenum">
              <a:rPr lang="ja-JP" altLang="en-US" smtClean="0"/>
              <a:pPr>
                <a:defRPr/>
              </a:pPr>
              <a:t>9</a:t>
            </a:fld>
            <a:endParaRPr lang="ja-JP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ED4A8C-AE26-4D07-8593-73D6633C7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3" y="2521044"/>
            <a:ext cx="9654117" cy="405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45095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12055</TotalTime>
  <Words>519</Words>
  <Application>Microsoft Office PowerPoint</Application>
  <PresentationFormat>宽屏</PresentationFormat>
  <Paragraphs>78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HGP創英角ｺﾞｼｯｸUB</vt:lpstr>
      <vt:lpstr>HGP教科書体</vt:lpstr>
      <vt:lpstr>HGP明朝E</vt:lpstr>
      <vt:lpstr>HGS創英角ﾎﾟｯﾌﾟ体</vt:lpstr>
      <vt:lpstr>HGS明朝B</vt:lpstr>
      <vt:lpstr>Meiryo UI</vt:lpstr>
      <vt:lpstr>Microsoft YaHei</vt:lpstr>
      <vt:lpstr>ＭＳ ゴシック</vt:lpstr>
      <vt:lpstr>Calibri</vt:lpstr>
      <vt:lpstr>Cambria Math</vt:lpstr>
      <vt:lpstr>Verdana</vt:lpstr>
      <vt:lpstr>Wingdings</vt:lpstr>
      <vt:lpstr>Profile</vt:lpstr>
      <vt:lpstr>Learning Stable Graphs from Multiple Environments with Selection Bias</vt:lpstr>
      <vt:lpstr>Introduction</vt:lpstr>
      <vt:lpstr>Problem</vt:lpstr>
      <vt:lpstr>Concept</vt:lpstr>
      <vt:lpstr>Notations and Problem</vt:lpstr>
      <vt:lpstr>METHOD</vt:lpstr>
      <vt:lpstr>METHOD</vt:lpstr>
      <vt:lpstr>EXPERIMENT</vt:lpstr>
      <vt:lpstr>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Jiang Renhe</dc:creator>
  <cp:lastModifiedBy>蔡　沢坤</cp:lastModifiedBy>
  <cp:revision>341</cp:revision>
  <dcterms:created xsi:type="dcterms:W3CDTF">2019-12-27T03:28:26Z</dcterms:created>
  <dcterms:modified xsi:type="dcterms:W3CDTF">2020-08-20T18:15:59Z</dcterms:modified>
</cp:coreProperties>
</file>