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393" r:id="rId3"/>
    <p:sldId id="343" r:id="rId4"/>
    <p:sldId id="344" r:id="rId5"/>
    <p:sldId id="345" r:id="rId6"/>
    <p:sldId id="346" r:id="rId7"/>
    <p:sldId id="347" r:id="rId8"/>
    <p:sldId id="348" r:id="rId9"/>
    <p:sldId id="349" r:id="rId10"/>
    <p:sldId id="350" r:id="rId11"/>
    <p:sldId id="351" r:id="rId12"/>
    <p:sldId id="352" r:id="rId13"/>
    <p:sldId id="353" r:id="rId14"/>
    <p:sldId id="354" r:id="rId15"/>
    <p:sldId id="355" r:id="rId16"/>
    <p:sldId id="356" r:id="rId17"/>
    <p:sldId id="406" r:id="rId18"/>
    <p:sldId id="358" r:id="rId19"/>
    <p:sldId id="359" r:id="rId20"/>
    <p:sldId id="360"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79" r:id="rId39"/>
    <p:sldId id="380" r:id="rId40"/>
    <p:sldId id="381" r:id="rId41"/>
    <p:sldId id="382" r:id="rId42"/>
    <p:sldId id="383" r:id="rId43"/>
    <p:sldId id="384" r:id="rId44"/>
    <p:sldId id="385" r:id="rId45"/>
    <p:sldId id="386" r:id="rId46"/>
    <p:sldId id="387" r:id="rId47"/>
    <p:sldId id="388" r:id="rId48"/>
    <p:sldId id="389" r:id="rId49"/>
    <p:sldId id="390" r:id="rId50"/>
    <p:sldId id="391" r:id="rId51"/>
    <p:sldId id="395" r:id="rId52"/>
    <p:sldId id="421" r:id="rId53"/>
    <p:sldId id="422" r:id="rId54"/>
    <p:sldId id="423" r:id="rId55"/>
    <p:sldId id="407" r:id="rId56"/>
    <p:sldId id="397" r:id="rId57"/>
    <p:sldId id="398" r:id="rId58"/>
    <p:sldId id="404" r:id="rId59"/>
    <p:sldId id="403" r:id="rId60"/>
    <p:sldId id="405" r:id="rId61"/>
    <p:sldId id="408" r:id="rId62"/>
    <p:sldId id="409" r:id="rId63"/>
    <p:sldId id="410" r:id="rId64"/>
    <p:sldId id="411" r:id="rId65"/>
    <p:sldId id="412" r:id="rId66"/>
    <p:sldId id="413" r:id="rId67"/>
    <p:sldId id="414" r:id="rId68"/>
    <p:sldId id="416" r:id="rId69"/>
    <p:sldId id="417" r:id="rId70"/>
    <p:sldId id="418" r:id="rId71"/>
    <p:sldId id="419" r:id="rId72"/>
    <p:sldId id="420" r:id="rId73"/>
    <p:sldId id="415" r:id="rId74"/>
    <p:sldId id="424" r:id="rId75"/>
    <p:sldId id="342" r:id="rId7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93379" autoAdjust="0"/>
  </p:normalViewPr>
  <p:slideViewPr>
    <p:cSldViewPr>
      <p:cViewPr>
        <p:scale>
          <a:sx n="70" d="100"/>
          <a:sy n="70" d="100"/>
        </p:scale>
        <p:origin x="-498" y="-24"/>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08"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E0B2D5-229B-4FC3-8CFC-CB9C39A51765}" type="datetimeFigureOut">
              <a:rPr lang="zh-TW" altLang="en-US" smtClean="0"/>
              <a:pPr/>
              <a:t>2013/1/22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FD9130-0988-439C-A5F1-8A7F382A7F84}"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pic>
        <p:nvPicPr>
          <p:cNvPr id="2050" name="Picture 2" descr="C:\Users\electron\Desktop\ICPC.gif"/>
          <p:cNvPicPr>
            <a:picLocks noChangeAspect="1" noChangeArrowheads="1"/>
          </p:cNvPicPr>
          <p:nvPr userDrawn="1"/>
        </p:nvPicPr>
        <p:blipFill>
          <a:blip r:embed="rId2" cstate="print"/>
          <a:srcRect/>
          <a:stretch>
            <a:fillRect/>
          </a:stretch>
        </p:blipFill>
        <p:spPr bwMode="auto">
          <a:xfrm>
            <a:off x="7878937" y="73577"/>
            <a:ext cx="1143440" cy="1069407"/>
          </a:xfrm>
          <a:prstGeom prst="rect">
            <a:avLst/>
          </a:prstGeom>
          <a:noFill/>
        </p:spPr>
      </p:pic>
      <p:sp>
        <p:nvSpPr>
          <p:cNvPr id="12" name="Rectangle 4"/>
          <p:cNvSpPr>
            <a:spLocks noChangeArrowheads="1"/>
          </p:cNvSpPr>
          <p:nvPr userDrawn="1"/>
        </p:nvSpPr>
        <p:spPr bwMode="gray">
          <a:xfrm>
            <a:off x="457200" y="3143250"/>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en-US"/>
          </a:p>
        </p:txBody>
      </p:sp>
      <p:sp>
        <p:nvSpPr>
          <p:cNvPr id="13"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sz="2400"/>
            </a:lvl1pPr>
            <a:lvl2pPr>
              <a:defRPr sz="2000"/>
            </a:lvl2pPr>
            <a:lvl3pPr>
              <a:defRPr sz="1600"/>
            </a:lvl3pPr>
          </a:lstStyle>
          <a:p>
            <a:pPr lvl="0"/>
            <a:r>
              <a:rPr lang="zh-TW" altLang="en-US" dirty="0" smtClean="0"/>
              <a:t>按一下以編輯母片文字樣式</a:t>
            </a:r>
            <a:endParaRPr lang="en-US" altLang="zh-TW" dirty="0" smtClean="0"/>
          </a:p>
          <a:p>
            <a:pPr lvl="1"/>
            <a:r>
              <a:rPr lang="en-US" altLang="zh-TW" sz="2000" dirty="0" smtClean="0"/>
              <a:t>1</a:t>
            </a:r>
          </a:p>
          <a:p>
            <a:pPr lvl="2"/>
            <a:r>
              <a:rPr lang="en-US" altLang="zh-TW" sz="1600" dirty="0" smtClean="0"/>
              <a:t>2</a:t>
            </a:r>
            <a:endParaRPr lang="zh-TW" altLang="en-US" dirty="0" smtClean="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Rectangle 2"/>
          <p:cNvSpPr>
            <a:spLocks noChangeArrowheads="1"/>
          </p:cNvSpPr>
          <p:nvPr userDrawn="1"/>
        </p:nvSpPr>
        <p:spPr bwMode="gray">
          <a:xfrm>
            <a:off x="457200" y="1357298"/>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en-US"/>
          </a:p>
        </p:txBody>
      </p:sp>
      <p:sp>
        <p:nvSpPr>
          <p:cNvPr id="8"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10"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6"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5"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dirty="0"/>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dirty="0"/>
          </a:p>
        </p:txBody>
      </p:sp>
      <p:pic>
        <p:nvPicPr>
          <p:cNvPr id="7" name="Picture 2" descr="C:\Users\electron\Desktop\ICPC.gif"/>
          <p:cNvPicPr>
            <a:picLocks noChangeAspect="1" noChangeArrowheads="1"/>
          </p:cNvPicPr>
          <p:nvPr userDrawn="1"/>
        </p:nvPicPr>
        <p:blipFill>
          <a:blip r:embed="rId13" cstate="print"/>
          <a:srcRect/>
          <a:stretch>
            <a:fillRect/>
          </a:stretch>
        </p:blipFill>
        <p:spPr bwMode="auto">
          <a:xfrm>
            <a:off x="7878937" y="73577"/>
            <a:ext cx="1143440" cy="1069407"/>
          </a:xfrm>
          <a:prstGeom prst="rect">
            <a:avLst/>
          </a:prstGeom>
          <a:noFill/>
        </p:spPr>
      </p:pic>
      <p:sp>
        <p:nvSpPr>
          <p:cNvPr id="8" name="Line 5"/>
          <p:cNvSpPr>
            <a:spLocks noChangeShapeType="1"/>
          </p:cNvSpPr>
          <p:nvPr userDrawn="1"/>
        </p:nvSpPr>
        <p:spPr bwMode="auto">
          <a:xfrm>
            <a:off x="304800" y="6500835"/>
            <a:ext cx="5715000" cy="0"/>
          </a:xfrm>
          <a:prstGeom prst="line">
            <a:avLst/>
          </a:prstGeom>
          <a:noFill/>
          <a:ln w="6350">
            <a:solidFill>
              <a:schemeClr val="tx1"/>
            </a:solidFill>
            <a:round/>
            <a:headEnd/>
            <a:tailEnd/>
          </a:ln>
          <a:effectLst/>
        </p:spPr>
        <p:txBody>
          <a:bodyPr/>
          <a:lstStyle/>
          <a:p>
            <a:pPr>
              <a:defRPr/>
            </a:pPr>
            <a:endParaRPr lang="zh-TW" altLang="en-US"/>
          </a:p>
        </p:txBody>
      </p:sp>
      <p:pic>
        <p:nvPicPr>
          <p:cNvPr id="9" name="Picture 7" descr="ncku1"/>
          <p:cNvPicPr>
            <a:picLocks noChangeAspect="1" noChangeArrowheads="1"/>
          </p:cNvPicPr>
          <p:nvPr userDrawn="1"/>
        </p:nvPicPr>
        <p:blipFill>
          <a:blip r:embed="rId14" cstate="print"/>
          <a:srcRect/>
          <a:stretch>
            <a:fillRect/>
          </a:stretch>
        </p:blipFill>
        <p:spPr bwMode="auto">
          <a:xfrm>
            <a:off x="7818746" y="5918224"/>
            <a:ext cx="900112" cy="868362"/>
          </a:xfrm>
          <a:prstGeom prst="rect">
            <a:avLst/>
          </a:prstGeom>
          <a:noFill/>
          <a:ln w="9525">
            <a:noFill/>
            <a:miter lim="800000"/>
            <a:headEnd/>
            <a:tailEnd/>
          </a:ln>
        </p:spPr>
      </p:pic>
      <p:sp>
        <p:nvSpPr>
          <p:cNvPr id="10" name="文字方塊 9"/>
          <p:cNvSpPr txBox="1"/>
          <p:nvPr userDrawn="1"/>
        </p:nvSpPr>
        <p:spPr>
          <a:xfrm>
            <a:off x="5436096" y="6519446"/>
            <a:ext cx="2808312" cy="338554"/>
          </a:xfrm>
          <a:prstGeom prst="rect">
            <a:avLst/>
          </a:prstGeom>
          <a:noFill/>
        </p:spPr>
        <p:txBody>
          <a:bodyPr wrap="square">
            <a:spAutoFit/>
          </a:bodyPr>
          <a:lstStyle/>
          <a:p>
            <a:pPr>
              <a:defRPr/>
            </a:pPr>
            <a:r>
              <a:rPr lang="en-US" altLang="zh-TW" sz="1600" b="1" i="1" dirty="0" smtClean="0">
                <a:latin typeface="Calibri" pitchFamily="34" charset="0"/>
              </a:rPr>
              <a:t>made by electron &amp; free999</a:t>
            </a:r>
            <a:endParaRPr lang="zh-TW" altLang="en-US" sz="1600" b="1" i="1"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2"/>
          </p:nvPr>
        </p:nvSpPr>
        <p:spPr>
          <a:xfrm>
            <a:off x="457200" y="6207147"/>
            <a:ext cx="4114800"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WordArt 19"/>
          <p:cNvSpPr>
            <a:spLocks noChangeArrowheads="1" noChangeShapeType="1" noTextEdit="1"/>
          </p:cNvSpPr>
          <p:nvPr/>
        </p:nvSpPr>
        <p:spPr bwMode="gray">
          <a:xfrm>
            <a:off x="428596" y="1428754"/>
            <a:ext cx="8286808" cy="1428742"/>
          </a:xfrm>
          <a:prstGeom prst="rect">
            <a:avLst/>
          </a:prstGeom>
        </p:spPr>
        <p:txBody>
          <a:bodyPr wrap="none" fromWordArt="1">
            <a:prstTxWarp prst="textDeflate">
              <a:avLst>
                <a:gd name="adj" fmla="val 0"/>
              </a:avLst>
            </a:prstTxWarp>
          </a:bodyPr>
          <a:lstStyle/>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ea typeface="Verdana"/>
                <a:cs typeface="Verdana"/>
              </a:rPr>
              <a:t>NCKU Programming Contest Training Course </a:t>
            </a:r>
          </a:p>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ea typeface="Verdana"/>
                <a:cs typeface="Verdana"/>
              </a:rPr>
              <a:t>Course 5</a:t>
            </a:r>
          </a:p>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cs typeface="Verdana"/>
              </a:rPr>
              <a:t>2013/01/22</a:t>
            </a:r>
            <a:endParaRPr lang="zh-TW" altLang="en-US" sz="5400" b="1" kern="10" dirty="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cs typeface="Verdana"/>
            </a:endParaRPr>
          </a:p>
        </p:txBody>
      </p:sp>
      <p:sp>
        <p:nvSpPr>
          <p:cNvPr id="8" name="Rectangle 17"/>
          <p:cNvSpPr>
            <a:spLocks noChangeArrowheads="1"/>
          </p:cNvSpPr>
          <p:nvPr/>
        </p:nvSpPr>
        <p:spPr bwMode="auto">
          <a:xfrm>
            <a:off x="0" y="3286124"/>
            <a:ext cx="9144000" cy="2568575"/>
          </a:xfrm>
          <a:prstGeom prst="rect">
            <a:avLst/>
          </a:prstGeom>
          <a:noFill/>
          <a:ln w="9525">
            <a:noFill/>
            <a:miter lim="800000"/>
            <a:headEnd/>
            <a:tailEnd/>
          </a:ln>
        </p:spPr>
        <p:txBody>
          <a:bodyPr/>
          <a:lstStyle/>
          <a:p>
            <a:pPr algn="ctr">
              <a:lnSpc>
                <a:spcPct val="90000"/>
              </a:lnSpc>
              <a:spcBef>
                <a:spcPct val="20000"/>
              </a:spcBef>
              <a:buClr>
                <a:schemeClr val="tx1"/>
              </a:buClr>
              <a:buSzPct val="120000"/>
              <a:buFont typeface="標楷體" pitchFamily="65" charset="-120"/>
              <a:buNone/>
            </a:pPr>
            <a:endParaRPr lang="en-US" altLang="zh-TW" sz="2000" dirty="0" smtClean="0">
              <a:latin typeface="Arial" charset="0"/>
            </a:endParaRPr>
          </a:p>
          <a:p>
            <a:pPr algn="ctr">
              <a:lnSpc>
                <a:spcPct val="90000"/>
              </a:lnSpc>
              <a:spcBef>
                <a:spcPct val="20000"/>
              </a:spcBef>
              <a:buClr>
                <a:schemeClr val="tx1"/>
              </a:buClr>
              <a:buSzPct val="120000"/>
              <a:buFont typeface="標楷體" pitchFamily="65" charset="-120"/>
              <a:buNone/>
            </a:pPr>
            <a:r>
              <a:rPr lang="en-US" altLang="zh-TW" sz="2000" b="1" dirty="0" smtClean="0">
                <a:latin typeface="Arial" charset="0"/>
              </a:rPr>
              <a:t>Pin-Chieh Huang (free999)</a:t>
            </a:r>
          </a:p>
          <a:p>
            <a:pPr algn="ctr">
              <a:lnSpc>
                <a:spcPct val="90000"/>
              </a:lnSpc>
              <a:spcBef>
                <a:spcPct val="20000"/>
              </a:spcBef>
              <a:buClr>
                <a:schemeClr val="tx1"/>
              </a:buClr>
              <a:buSzPct val="120000"/>
              <a:buFont typeface="標楷體" pitchFamily="65" charset="-120"/>
              <a:buNone/>
            </a:pPr>
            <a:r>
              <a:rPr lang="en-US" altLang="zh-TW" sz="2000" i="1" dirty="0" smtClean="0">
                <a:latin typeface="Arial" charset="0"/>
              </a:rPr>
              <a:t>Pinchieh.huang@gmail.com</a:t>
            </a:r>
          </a:p>
          <a:p>
            <a:pPr algn="ctr">
              <a:lnSpc>
                <a:spcPct val="90000"/>
              </a:lnSpc>
              <a:spcBef>
                <a:spcPct val="20000"/>
              </a:spcBef>
              <a:buClr>
                <a:schemeClr val="tx1"/>
              </a:buClr>
              <a:buSzPct val="120000"/>
              <a:buFont typeface="標楷體" pitchFamily="65" charset="-120"/>
              <a:buNone/>
            </a:pPr>
            <a:endParaRPr lang="en-US" altLang="zh-TW" sz="2000" i="1" dirty="0">
              <a:latin typeface="Arial" charset="0"/>
            </a:endParaRPr>
          </a:p>
          <a:p>
            <a:pPr algn="ctr">
              <a:lnSpc>
                <a:spcPct val="60000"/>
              </a:lnSpc>
              <a:spcBef>
                <a:spcPct val="20000"/>
              </a:spcBef>
              <a:buClr>
                <a:schemeClr val="tx1"/>
              </a:buClr>
              <a:buSzPct val="120000"/>
              <a:buFont typeface="標楷體" pitchFamily="65" charset="-120"/>
              <a:buNone/>
            </a:pPr>
            <a:r>
              <a:rPr lang="en-US" altLang="zh-TW" sz="2000" dirty="0">
                <a:latin typeface="Arial" charset="0"/>
              </a:rPr>
              <a:t>Department of Computer Science and Information Engineering</a:t>
            </a:r>
          </a:p>
          <a:p>
            <a:pPr algn="ctr">
              <a:lnSpc>
                <a:spcPct val="60000"/>
              </a:lnSpc>
              <a:spcBef>
                <a:spcPct val="20000"/>
              </a:spcBef>
              <a:buClr>
                <a:schemeClr val="tx1"/>
              </a:buClr>
              <a:buSzPct val="120000"/>
              <a:buFont typeface="標楷體" pitchFamily="65" charset="-120"/>
              <a:buNone/>
            </a:pPr>
            <a:r>
              <a:rPr lang="en-US" altLang="zh-TW" sz="2000" dirty="0">
                <a:latin typeface="Arial" charset="0"/>
              </a:rPr>
              <a:t>National Cheng Kung University</a:t>
            </a:r>
          </a:p>
          <a:p>
            <a:pPr algn="ctr">
              <a:lnSpc>
                <a:spcPct val="60000"/>
              </a:lnSpc>
              <a:spcBef>
                <a:spcPct val="20000"/>
              </a:spcBef>
              <a:buClr>
                <a:schemeClr val="tx1"/>
              </a:buClr>
              <a:buSzPct val="120000"/>
              <a:buFont typeface="標楷體" pitchFamily="65" charset="-120"/>
              <a:buNone/>
            </a:pPr>
            <a:r>
              <a:rPr lang="en-US" altLang="zh-TW" sz="2000" dirty="0">
                <a:latin typeface="Arial" charset="0"/>
              </a:rPr>
              <a:t>Tainan, Taiwan</a:t>
            </a:r>
          </a:p>
        </p:txBody>
      </p:sp>
      <p:pic>
        <p:nvPicPr>
          <p:cNvPr id="9" name="Picture 18" descr="ncku2"/>
          <p:cNvPicPr>
            <a:picLocks noChangeAspect="1" noChangeArrowheads="1"/>
          </p:cNvPicPr>
          <p:nvPr/>
        </p:nvPicPr>
        <p:blipFill>
          <a:blip r:embed="rId2" cstate="print"/>
          <a:srcRect/>
          <a:stretch>
            <a:fillRect/>
          </a:stretch>
        </p:blipFill>
        <p:spPr bwMode="auto">
          <a:xfrm>
            <a:off x="4211638" y="5489594"/>
            <a:ext cx="720725" cy="6540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zh-TW" b="1" dirty="0" smtClean="0">
                <a:solidFill>
                  <a:schemeClr val="accent1">
                    <a:lumMod val="75000"/>
                  </a:schemeClr>
                </a:solidFill>
              </a:rPr>
              <a:t>DFS</a:t>
            </a:r>
            <a:endParaRPr lang="zh-TW" altLang="en-US" dirty="0"/>
          </a:p>
        </p:txBody>
      </p:sp>
      <p:sp>
        <p:nvSpPr>
          <p:cNvPr id="99331" name="Rectangle 3"/>
          <p:cNvSpPr>
            <a:spLocks noGrp="1" noChangeArrowheads="1"/>
          </p:cNvSpPr>
          <p:nvPr>
            <p:ph type="body" idx="1"/>
          </p:nvPr>
        </p:nvSpPr>
        <p:spPr>
          <a:xfrm>
            <a:off x="900113" y="1700213"/>
            <a:ext cx="7775575" cy="649287"/>
          </a:xfrm>
        </p:spPr>
        <p:txBody>
          <a:bodyPr/>
          <a:lstStyle/>
          <a:p>
            <a:r>
              <a:rPr lang="zh-TW" altLang="en-US" sz="2800"/>
              <a:t>彈出</a:t>
            </a:r>
            <a:r>
              <a:rPr lang="en-US" altLang="zh-TW" sz="2800"/>
              <a:t>V</a:t>
            </a:r>
            <a:r>
              <a:rPr lang="en-US" altLang="zh-TW" sz="2800" baseline="-30000"/>
              <a:t>6</a:t>
            </a:r>
            <a:r>
              <a:rPr lang="zh-TW" altLang="en-US" sz="2800"/>
              <a:t>，再將</a:t>
            </a:r>
            <a:r>
              <a:rPr lang="en-US" altLang="zh-TW" sz="2800"/>
              <a:t>V</a:t>
            </a:r>
            <a:r>
              <a:rPr lang="en-US" altLang="zh-TW" sz="2800" baseline="-30000"/>
              <a:t>6</a:t>
            </a:r>
            <a:r>
              <a:rPr lang="zh-TW" altLang="en-US" sz="2800"/>
              <a:t>的相鄰頂點</a:t>
            </a:r>
            <a:r>
              <a:rPr lang="en-US" altLang="zh-TW" sz="2800"/>
              <a:t>V</a:t>
            </a:r>
            <a:r>
              <a:rPr lang="en-US" altLang="zh-TW" sz="2800" baseline="-30000"/>
              <a:t>3</a:t>
            </a:r>
            <a:r>
              <a:rPr lang="zh-TW" altLang="en-US" sz="2800"/>
              <a:t>及</a:t>
            </a:r>
            <a:r>
              <a:rPr lang="en-US" altLang="zh-TW" sz="2800"/>
              <a:t>V</a:t>
            </a:r>
            <a:r>
              <a:rPr lang="en-US" altLang="zh-TW" sz="2800" baseline="-30000"/>
              <a:t>9</a:t>
            </a:r>
            <a:r>
              <a:rPr lang="zh-TW" altLang="en-US" sz="2800"/>
              <a:t>放入堆疊。</a:t>
            </a:r>
            <a:endParaRPr lang="zh-TW" altLang="en-US"/>
          </a:p>
        </p:txBody>
      </p:sp>
      <p:sp>
        <p:nvSpPr>
          <p:cNvPr id="99332" name="Oval 4"/>
          <p:cNvSpPr>
            <a:spLocks noChangeArrowheads="1"/>
          </p:cNvSpPr>
          <p:nvPr/>
        </p:nvSpPr>
        <p:spPr bwMode="auto">
          <a:xfrm>
            <a:off x="6877050" y="2357430"/>
            <a:ext cx="627063" cy="522288"/>
          </a:xfrm>
          <a:prstGeom prst="ellipse">
            <a:avLst/>
          </a:prstGeom>
          <a:no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a:t>
            </a:r>
            <a:endParaRPr lang="en-US" altLang="zh-TW" sz="2000"/>
          </a:p>
        </p:txBody>
      </p:sp>
      <p:sp>
        <p:nvSpPr>
          <p:cNvPr id="99333" name="Oval 5"/>
          <p:cNvSpPr>
            <a:spLocks noChangeArrowheads="1"/>
          </p:cNvSpPr>
          <p:nvPr/>
        </p:nvSpPr>
        <p:spPr bwMode="auto">
          <a:xfrm>
            <a:off x="6088063" y="3259130"/>
            <a:ext cx="627062" cy="522288"/>
          </a:xfrm>
          <a:prstGeom prst="ellipse">
            <a:avLst/>
          </a:prstGeom>
          <a:solidFill>
            <a:schemeClr val="accent6">
              <a:lumMod val="60000"/>
              <a:lumOff val="40000"/>
            </a:schemeClr>
          </a:solidFill>
          <a:ln w="28575">
            <a:solidFill>
              <a:srgbClr val="FF000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99334" name="Oval 6"/>
          <p:cNvSpPr>
            <a:spLocks noChangeArrowheads="1"/>
          </p:cNvSpPr>
          <p:nvPr/>
        </p:nvSpPr>
        <p:spPr bwMode="auto">
          <a:xfrm>
            <a:off x="5724525" y="401478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99335" name="Oval 7"/>
          <p:cNvSpPr>
            <a:spLocks noChangeArrowheads="1"/>
          </p:cNvSpPr>
          <p:nvPr/>
        </p:nvSpPr>
        <p:spPr bwMode="auto">
          <a:xfrm>
            <a:off x="6488113" y="4010018"/>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99336" name="Oval 8"/>
          <p:cNvSpPr>
            <a:spLocks noChangeArrowheads="1"/>
          </p:cNvSpPr>
          <p:nvPr/>
        </p:nvSpPr>
        <p:spPr bwMode="auto">
          <a:xfrm>
            <a:off x="6138863" y="4802180"/>
            <a:ext cx="627062"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9337" name="Oval 9"/>
          <p:cNvSpPr>
            <a:spLocks noChangeArrowheads="1"/>
          </p:cNvSpPr>
          <p:nvPr/>
        </p:nvSpPr>
        <p:spPr bwMode="auto">
          <a:xfrm>
            <a:off x="6899275" y="5651493"/>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99338" name="Line 10"/>
          <p:cNvSpPr>
            <a:spLocks noChangeShapeType="1"/>
          </p:cNvSpPr>
          <p:nvPr/>
        </p:nvSpPr>
        <p:spPr bwMode="auto">
          <a:xfrm flipH="1">
            <a:off x="6124575" y="3771893"/>
            <a:ext cx="166688" cy="238125"/>
          </a:xfrm>
          <a:prstGeom prst="line">
            <a:avLst/>
          </a:prstGeom>
          <a:noFill/>
          <a:ln w="3175">
            <a:solidFill>
              <a:schemeClr val="tx1"/>
            </a:solidFill>
            <a:round/>
            <a:headEnd/>
            <a:tailEnd/>
          </a:ln>
          <a:effectLst/>
        </p:spPr>
        <p:txBody>
          <a:bodyPr/>
          <a:lstStyle/>
          <a:p>
            <a:endParaRPr lang="zh-TW" altLang="en-US"/>
          </a:p>
        </p:txBody>
      </p:sp>
      <p:sp>
        <p:nvSpPr>
          <p:cNvPr id="99339" name="Line 11"/>
          <p:cNvSpPr>
            <a:spLocks noChangeShapeType="1"/>
          </p:cNvSpPr>
          <p:nvPr/>
        </p:nvSpPr>
        <p:spPr bwMode="auto">
          <a:xfrm>
            <a:off x="6573838" y="3751255"/>
            <a:ext cx="171450" cy="246063"/>
          </a:xfrm>
          <a:prstGeom prst="line">
            <a:avLst/>
          </a:prstGeom>
          <a:noFill/>
          <a:ln w="3175">
            <a:solidFill>
              <a:schemeClr val="tx1"/>
            </a:solidFill>
            <a:round/>
            <a:headEnd/>
            <a:tailEnd/>
          </a:ln>
          <a:effectLst/>
        </p:spPr>
        <p:txBody>
          <a:bodyPr/>
          <a:lstStyle/>
          <a:p>
            <a:endParaRPr lang="zh-TW" altLang="en-US"/>
          </a:p>
        </p:txBody>
      </p:sp>
      <p:sp>
        <p:nvSpPr>
          <p:cNvPr id="99340" name="Line 12"/>
          <p:cNvSpPr>
            <a:spLocks noChangeShapeType="1"/>
          </p:cNvSpPr>
          <p:nvPr/>
        </p:nvSpPr>
        <p:spPr bwMode="auto">
          <a:xfrm>
            <a:off x="6100763" y="4541830"/>
            <a:ext cx="190500" cy="273050"/>
          </a:xfrm>
          <a:prstGeom prst="line">
            <a:avLst/>
          </a:prstGeom>
          <a:noFill/>
          <a:ln w="3175">
            <a:solidFill>
              <a:schemeClr val="tx1"/>
            </a:solidFill>
            <a:round/>
            <a:headEnd/>
            <a:tailEnd/>
          </a:ln>
          <a:effectLst/>
        </p:spPr>
        <p:txBody>
          <a:bodyPr/>
          <a:lstStyle/>
          <a:p>
            <a:endParaRPr lang="zh-TW" altLang="en-US"/>
          </a:p>
        </p:txBody>
      </p:sp>
      <p:sp>
        <p:nvSpPr>
          <p:cNvPr id="99341" name="Line 13"/>
          <p:cNvSpPr>
            <a:spLocks noChangeShapeType="1"/>
          </p:cNvSpPr>
          <p:nvPr/>
        </p:nvSpPr>
        <p:spPr bwMode="auto">
          <a:xfrm flipH="1">
            <a:off x="6573838" y="4530718"/>
            <a:ext cx="153987" cy="276225"/>
          </a:xfrm>
          <a:prstGeom prst="line">
            <a:avLst/>
          </a:prstGeom>
          <a:noFill/>
          <a:ln w="3175">
            <a:solidFill>
              <a:schemeClr val="tx1"/>
            </a:solidFill>
            <a:round/>
            <a:headEnd/>
            <a:tailEnd/>
          </a:ln>
          <a:effectLst/>
        </p:spPr>
        <p:txBody>
          <a:bodyPr/>
          <a:lstStyle/>
          <a:p>
            <a:endParaRPr lang="zh-TW" altLang="en-US"/>
          </a:p>
        </p:txBody>
      </p:sp>
      <p:sp>
        <p:nvSpPr>
          <p:cNvPr id="99342" name="Oval 14"/>
          <p:cNvSpPr>
            <a:spLocks noChangeArrowheads="1"/>
          </p:cNvSpPr>
          <p:nvPr/>
        </p:nvSpPr>
        <p:spPr bwMode="auto">
          <a:xfrm>
            <a:off x="7599363" y="324484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99343" name="Oval 15"/>
          <p:cNvSpPr>
            <a:spLocks noChangeArrowheads="1"/>
          </p:cNvSpPr>
          <p:nvPr/>
        </p:nvSpPr>
        <p:spPr bwMode="auto">
          <a:xfrm>
            <a:off x="7235825" y="4000493"/>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99344" name="Oval 16"/>
          <p:cNvSpPr>
            <a:spLocks noChangeArrowheads="1"/>
          </p:cNvSpPr>
          <p:nvPr/>
        </p:nvSpPr>
        <p:spPr bwMode="auto">
          <a:xfrm>
            <a:off x="7999413" y="3995730"/>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99345" name="Oval 17"/>
          <p:cNvSpPr>
            <a:spLocks noChangeArrowheads="1"/>
          </p:cNvSpPr>
          <p:nvPr/>
        </p:nvSpPr>
        <p:spPr bwMode="auto">
          <a:xfrm>
            <a:off x="7650163" y="4787893"/>
            <a:ext cx="627062"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99346" name="Line 18"/>
          <p:cNvSpPr>
            <a:spLocks noChangeShapeType="1"/>
          </p:cNvSpPr>
          <p:nvPr/>
        </p:nvSpPr>
        <p:spPr bwMode="auto">
          <a:xfrm flipH="1">
            <a:off x="7635875" y="3757605"/>
            <a:ext cx="166688" cy="238125"/>
          </a:xfrm>
          <a:prstGeom prst="line">
            <a:avLst/>
          </a:prstGeom>
          <a:noFill/>
          <a:ln w="3175">
            <a:solidFill>
              <a:schemeClr val="tx1"/>
            </a:solidFill>
            <a:round/>
            <a:headEnd/>
            <a:tailEnd/>
          </a:ln>
          <a:effectLst/>
        </p:spPr>
        <p:txBody>
          <a:bodyPr/>
          <a:lstStyle/>
          <a:p>
            <a:endParaRPr lang="zh-TW" altLang="en-US"/>
          </a:p>
        </p:txBody>
      </p:sp>
      <p:sp>
        <p:nvSpPr>
          <p:cNvPr id="99347" name="Line 19"/>
          <p:cNvSpPr>
            <a:spLocks noChangeShapeType="1"/>
          </p:cNvSpPr>
          <p:nvPr/>
        </p:nvSpPr>
        <p:spPr bwMode="auto">
          <a:xfrm>
            <a:off x="8085138" y="3736968"/>
            <a:ext cx="171450" cy="246062"/>
          </a:xfrm>
          <a:prstGeom prst="line">
            <a:avLst/>
          </a:prstGeom>
          <a:noFill/>
          <a:ln w="3175">
            <a:solidFill>
              <a:schemeClr val="tx1"/>
            </a:solidFill>
            <a:round/>
            <a:headEnd/>
            <a:tailEnd/>
          </a:ln>
          <a:effectLst/>
        </p:spPr>
        <p:txBody>
          <a:bodyPr/>
          <a:lstStyle/>
          <a:p>
            <a:endParaRPr lang="zh-TW" altLang="en-US"/>
          </a:p>
        </p:txBody>
      </p:sp>
      <p:sp>
        <p:nvSpPr>
          <p:cNvPr id="99348" name="Line 20"/>
          <p:cNvSpPr>
            <a:spLocks noChangeShapeType="1"/>
          </p:cNvSpPr>
          <p:nvPr/>
        </p:nvSpPr>
        <p:spPr bwMode="auto">
          <a:xfrm>
            <a:off x="7612063" y="4527543"/>
            <a:ext cx="190500" cy="273050"/>
          </a:xfrm>
          <a:prstGeom prst="line">
            <a:avLst/>
          </a:prstGeom>
          <a:noFill/>
          <a:ln w="3175">
            <a:solidFill>
              <a:schemeClr val="tx1"/>
            </a:solidFill>
            <a:round/>
            <a:headEnd/>
            <a:tailEnd/>
          </a:ln>
          <a:effectLst/>
        </p:spPr>
        <p:txBody>
          <a:bodyPr/>
          <a:lstStyle/>
          <a:p>
            <a:endParaRPr lang="zh-TW" altLang="en-US"/>
          </a:p>
        </p:txBody>
      </p:sp>
      <p:sp>
        <p:nvSpPr>
          <p:cNvPr id="99349" name="Line 21"/>
          <p:cNvSpPr>
            <a:spLocks noChangeShapeType="1"/>
          </p:cNvSpPr>
          <p:nvPr/>
        </p:nvSpPr>
        <p:spPr bwMode="auto">
          <a:xfrm flipH="1">
            <a:off x="8085138" y="4516430"/>
            <a:ext cx="153987" cy="276225"/>
          </a:xfrm>
          <a:prstGeom prst="line">
            <a:avLst/>
          </a:prstGeom>
          <a:noFill/>
          <a:ln w="3175">
            <a:solidFill>
              <a:schemeClr val="tx1"/>
            </a:solidFill>
            <a:round/>
            <a:headEnd/>
            <a:tailEnd/>
          </a:ln>
          <a:effectLst/>
        </p:spPr>
        <p:txBody>
          <a:bodyPr/>
          <a:lstStyle/>
          <a:p>
            <a:endParaRPr lang="zh-TW" altLang="en-US"/>
          </a:p>
        </p:txBody>
      </p:sp>
      <p:sp>
        <p:nvSpPr>
          <p:cNvPr id="99350" name="Line 22"/>
          <p:cNvSpPr>
            <a:spLocks noChangeShapeType="1"/>
          </p:cNvSpPr>
          <p:nvPr/>
        </p:nvSpPr>
        <p:spPr bwMode="auto">
          <a:xfrm flipH="1">
            <a:off x="6588125" y="2789230"/>
            <a:ext cx="360363" cy="504825"/>
          </a:xfrm>
          <a:prstGeom prst="line">
            <a:avLst/>
          </a:prstGeom>
          <a:noFill/>
          <a:ln w="9525">
            <a:solidFill>
              <a:schemeClr val="tx1"/>
            </a:solidFill>
            <a:round/>
            <a:headEnd/>
            <a:tailEnd/>
          </a:ln>
          <a:effectLst/>
        </p:spPr>
        <p:txBody>
          <a:bodyPr/>
          <a:lstStyle/>
          <a:p>
            <a:endParaRPr lang="zh-TW" altLang="en-US"/>
          </a:p>
        </p:txBody>
      </p:sp>
      <p:sp>
        <p:nvSpPr>
          <p:cNvPr id="99351" name="Line 23"/>
          <p:cNvSpPr>
            <a:spLocks noChangeShapeType="1"/>
          </p:cNvSpPr>
          <p:nvPr/>
        </p:nvSpPr>
        <p:spPr bwMode="auto">
          <a:xfrm>
            <a:off x="6588125" y="5310180"/>
            <a:ext cx="360363" cy="503238"/>
          </a:xfrm>
          <a:prstGeom prst="line">
            <a:avLst/>
          </a:prstGeom>
          <a:noFill/>
          <a:ln w="9525">
            <a:solidFill>
              <a:schemeClr val="tx1"/>
            </a:solidFill>
            <a:round/>
            <a:headEnd/>
            <a:tailEnd/>
          </a:ln>
          <a:effectLst/>
        </p:spPr>
        <p:txBody>
          <a:bodyPr/>
          <a:lstStyle/>
          <a:p>
            <a:endParaRPr lang="zh-TW" altLang="en-US"/>
          </a:p>
        </p:txBody>
      </p:sp>
      <p:sp>
        <p:nvSpPr>
          <p:cNvPr id="99352" name="Line 24"/>
          <p:cNvSpPr>
            <a:spLocks noChangeShapeType="1"/>
          </p:cNvSpPr>
          <p:nvPr/>
        </p:nvSpPr>
        <p:spPr bwMode="auto">
          <a:xfrm>
            <a:off x="7453313" y="2789230"/>
            <a:ext cx="358775" cy="431800"/>
          </a:xfrm>
          <a:prstGeom prst="line">
            <a:avLst/>
          </a:prstGeom>
          <a:noFill/>
          <a:ln w="9525">
            <a:solidFill>
              <a:schemeClr val="tx1"/>
            </a:solidFill>
            <a:round/>
            <a:headEnd/>
            <a:tailEnd/>
          </a:ln>
          <a:effectLst/>
        </p:spPr>
        <p:txBody>
          <a:bodyPr/>
          <a:lstStyle/>
          <a:p>
            <a:endParaRPr lang="zh-TW" altLang="en-US"/>
          </a:p>
        </p:txBody>
      </p:sp>
      <p:sp>
        <p:nvSpPr>
          <p:cNvPr id="99353" name="Line 25"/>
          <p:cNvSpPr>
            <a:spLocks noChangeShapeType="1"/>
          </p:cNvSpPr>
          <p:nvPr/>
        </p:nvSpPr>
        <p:spPr bwMode="auto">
          <a:xfrm flipH="1">
            <a:off x="7524750" y="5310180"/>
            <a:ext cx="287338" cy="503238"/>
          </a:xfrm>
          <a:prstGeom prst="line">
            <a:avLst/>
          </a:prstGeom>
          <a:noFill/>
          <a:ln w="9525">
            <a:solidFill>
              <a:schemeClr val="tx1"/>
            </a:solidFill>
            <a:round/>
            <a:headEnd/>
            <a:tailEnd/>
          </a:ln>
          <a:effectLst/>
        </p:spPr>
        <p:txBody>
          <a:bodyPr/>
          <a:lstStyle/>
          <a:p>
            <a:endParaRPr lang="zh-TW" altLang="en-US"/>
          </a:p>
        </p:txBody>
      </p:sp>
      <p:sp>
        <p:nvSpPr>
          <p:cNvPr id="99354" name="Rectangle 26"/>
          <p:cNvSpPr>
            <a:spLocks noChangeArrowheads="1"/>
          </p:cNvSpPr>
          <p:nvPr/>
        </p:nvSpPr>
        <p:spPr bwMode="auto">
          <a:xfrm>
            <a:off x="4140200" y="5445125"/>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99355" name="Rectangle 27"/>
          <p:cNvSpPr>
            <a:spLocks noChangeArrowheads="1"/>
          </p:cNvSpPr>
          <p:nvPr/>
        </p:nvSpPr>
        <p:spPr bwMode="auto">
          <a:xfrm>
            <a:off x="4140200" y="4940300"/>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99356" name="Text Box 28"/>
          <p:cNvSpPr txBox="1">
            <a:spLocks noChangeArrowheads="1"/>
          </p:cNvSpPr>
          <p:nvPr/>
        </p:nvSpPr>
        <p:spPr bwMode="auto">
          <a:xfrm>
            <a:off x="971550" y="6127750"/>
            <a:ext cx="3700463" cy="396875"/>
          </a:xfrm>
          <a:prstGeom prst="rect">
            <a:avLst/>
          </a:prstGeom>
          <a:noFill/>
          <a:ln w="9525">
            <a:noFill/>
            <a:miter lim="800000"/>
            <a:headEnd/>
            <a:tailEnd/>
          </a:ln>
          <a:effectLst/>
        </p:spPr>
        <p:txBody>
          <a:bodyPr wrap="none">
            <a:spAutoFit/>
          </a:bodyPr>
          <a:lstStyle/>
          <a:p>
            <a:r>
              <a:rPr lang="zh-TW" altLang="en-US" sz="2000">
                <a:solidFill>
                  <a:schemeClr val="hlink"/>
                </a:solidFill>
              </a:rPr>
              <a:t>輸出：</a:t>
            </a:r>
            <a:r>
              <a:rPr lang="en-US" altLang="zh-TW" sz="2000">
                <a:solidFill>
                  <a:schemeClr val="hlink"/>
                </a:solidFill>
              </a:rPr>
              <a:t>V</a:t>
            </a:r>
            <a:r>
              <a:rPr lang="en-US" altLang="zh-TW" sz="2000" baseline="-10000">
                <a:solidFill>
                  <a:schemeClr val="hlink"/>
                </a:solidFill>
              </a:rPr>
              <a:t>1  </a:t>
            </a:r>
            <a:r>
              <a:rPr lang="en-US" altLang="zh-TW" sz="2000">
                <a:solidFill>
                  <a:schemeClr val="hlink"/>
                </a:solidFill>
              </a:rPr>
              <a:t>V</a:t>
            </a:r>
            <a:r>
              <a:rPr lang="en-US" altLang="zh-TW" sz="2000" baseline="-10000">
                <a:solidFill>
                  <a:schemeClr val="hlink"/>
                </a:solidFill>
              </a:rPr>
              <a:t>2  </a:t>
            </a:r>
            <a:r>
              <a:rPr lang="en-US" altLang="zh-TW" sz="2000">
                <a:solidFill>
                  <a:schemeClr val="hlink"/>
                </a:solidFill>
              </a:rPr>
              <a:t>V</a:t>
            </a:r>
            <a:r>
              <a:rPr lang="en-US" altLang="zh-TW" sz="2000" baseline="-10000">
                <a:solidFill>
                  <a:schemeClr val="hlink"/>
                </a:solidFill>
              </a:rPr>
              <a:t>4  </a:t>
            </a:r>
            <a:r>
              <a:rPr lang="en-US" altLang="zh-TW" sz="2000">
                <a:solidFill>
                  <a:schemeClr val="hlink"/>
                </a:solidFill>
              </a:rPr>
              <a:t>V</a:t>
            </a:r>
            <a:r>
              <a:rPr lang="en-US" altLang="zh-TW" sz="2000" baseline="-10000">
                <a:solidFill>
                  <a:schemeClr val="hlink"/>
                </a:solidFill>
              </a:rPr>
              <a:t>8  </a:t>
            </a:r>
            <a:r>
              <a:rPr lang="en-US" altLang="zh-TW" sz="2000">
                <a:solidFill>
                  <a:schemeClr val="hlink"/>
                </a:solidFill>
              </a:rPr>
              <a:t>V</a:t>
            </a:r>
            <a:r>
              <a:rPr lang="en-US" altLang="zh-TW" sz="2000" baseline="-10000">
                <a:solidFill>
                  <a:schemeClr val="hlink"/>
                </a:solidFill>
              </a:rPr>
              <a:t>5  </a:t>
            </a:r>
            <a:r>
              <a:rPr lang="en-US" altLang="zh-TW" sz="2000">
                <a:solidFill>
                  <a:schemeClr val="hlink"/>
                </a:solidFill>
              </a:rPr>
              <a:t>V</a:t>
            </a:r>
            <a:r>
              <a:rPr lang="en-US" altLang="zh-TW" sz="2000" baseline="-10000">
                <a:solidFill>
                  <a:schemeClr val="hlink"/>
                </a:solidFill>
              </a:rPr>
              <a:t>10  </a:t>
            </a:r>
            <a:r>
              <a:rPr lang="en-US" altLang="zh-TW" sz="2000">
                <a:solidFill>
                  <a:schemeClr val="hlink"/>
                </a:solidFill>
              </a:rPr>
              <a:t>V</a:t>
            </a:r>
            <a:r>
              <a:rPr lang="en-US" altLang="zh-TW" sz="2000" baseline="-10000">
                <a:solidFill>
                  <a:schemeClr val="hlink"/>
                </a:solidFill>
              </a:rPr>
              <a:t>9  </a:t>
            </a:r>
            <a:r>
              <a:rPr lang="en-US" altLang="zh-TW" sz="2000">
                <a:solidFill>
                  <a:schemeClr val="hlink"/>
                </a:solidFill>
              </a:rPr>
              <a:t>V</a:t>
            </a:r>
            <a:r>
              <a:rPr lang="en-US" altLang="zh-TW" sz="2000" baseline="-10000">
                <a:solidFill>
                  <a:schemeClr val="hlink"/>
                </a:solidFill>
              </a:rPr>
              <a:t>6</a:t>
            </a:r>
          </a:p>
        </p:txBody>
      </p:sp>
      <p:sp>
        <p:nvSpPr>
          <p:cNvPr id="99358" name="Rectangle 30"/>
          <p:cNvSpPr>
            <a:spLocks noChangeArrowheads="1"/>
          </p:cNvSpPr>
          <p:nvPr/>
        </p:nvSpPr>
        <p:spPr bwMode="auto">
          <a:xfrm>
            <a:off x="4140200" y="3933825"/>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7</a:t>
            </a:r>
          </a:p>
        </p:txBody>
      </p:sp>
      <p:sp>
        <p:nvSpPr>
          <p:cNvPr id="99359" name="Rectangle 31"/>
          <p:cNvSpPr>
            <a:spLocks noChangeArrowheads="1"/>
          </p:cNvSpPr>
          <p:nvPr/>
        </p:nvSpPr>
        <p:spPr bwMode="auto">
          <a:xfrm>
            <a:off x="4140200" y="44370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10</a:t>
            </a:r>
          </a:p>
        </p:txBody>
      </p:sp>
      <p:sp>
        <p:nvSpPr>
          <p:cNvPr id="99360" name="AutoShape 32"/>
          <p:cNvSpPr>
            <a:spLocks noChangeArrowheads="1"/>
          </p:cNvSpPr>
          <p:nvPr/>
        </p:nvSpPr>
        <p:spPr bwMode="auto">
          <a:xfrm>
            <a:off x="3419475" y="4437063"/>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99365" name="Rectangle 37"/>
          <p:cNvSpPr>
            <a:spLocks noChangeArrowheads="1"/>
          </p:cNvSpPr>
          <p:nvPr/>
        </p:nvSpPr>
        <p:spPr bwMode="auto">
          <a:xfrm>
            <a:off x="4140200" y="34290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9</a:t>
            </a:r>
          </a:p>
        </p:txBody>
      </p:sp>
      <p:sp>
        <p:nvSpPr>
          <p:cNvPr id="99366" name="Rectangle 38"/>
          <p:cNvSpPr>
            <a:spLocks noChangeArrowheads="1"/>
          </p:cNvSpPr>
          <p:nvPr/>
        </p:nvSpPr>
        <p:spPr bwMode="auto">
          <a:xfrm>
            <a:off x="2195513"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99367" name="Rectangle 39"/>
          <p:cNvSpPr>
            <a:spLocks noChangeArrowheads="1"/>
          </p:cNvSpPr>
          <p:nvPr/>
        </p:nvSpPr>
        <p:spPr bwMode="auto">
          <a:xfrm>
            <a:off x="2195513"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99368" name="Rectangle 40"/>
          <p:cNvSpPr>
            <a:spLocks noChangeArrowheads="1"/>
          </p:cNvSpPr>
          <p:nvPr/>
        </p:nvSpPr>
        <p:spPr bwMode="auto">
          <a:xfrm>
            <a:off x="2195513" y="35734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7</a:t>
            </a:r>
          </a:p>
        </p:txBody>
      </p:sp>
      <p:sp>
        <p:nvSpPr>
          <p:cNvPr id="99369" name="Rectangle 41"/>
          <p:cNvSpPr>
            <a:spLocks noChangeArrowheads="1"/>
          </p:cNvSpPr>
          <p:nvPr/>
        </p:nvSpPr>
        <p:spPr bwMode="auto">
          <a:xfrm>
            <a:off x="2195513" y="4076700"/>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10</a:t>
            </a:r>
          </a:p>
        </p:txBody>
      </p:sp>
      <p:sp>
        <p:nvSpPr>
          <p:cNvPr id="99370" name="Rectangle 42"/>
          <p:cNvSpPr>
            <a:spLocks noChangeArrowheads="1"/>
          </p:cNvSpPr>
          <p:nvPr/>
        </p:nvSpPr>
        <p:spPr bwMode="auto">
          <a:xfrm>
            <a:off x="2195513" y="3068638"/>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6</a:t>
            </a:r>
          </a:p>
        </p:txBody>
      </p:sp>
      <p:sp>
        <p:nvSpPr>
          <p:cNvPr id="99371" name="Rectangle 43"/>
          <p:cNvSpPr>
            <a:spLocks noChangeArrowheads="1"/>
          </p:cNvSpPr>
          <p:nvPr/>
        </p:nvSpPr>
        <p:spPr bwMode="auto">
          <a:xfrm>
            <a:off x="4140200" y="2924175"/>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TW" b="1" dirty="0" smtClean="0">
                <a:solidFill>
                  <a:schemeClr val="accent1">
                    <a:lumMod val="75000"/>
                  </a:schemeClr>
                </a:solidFill>
              </a:rPr>
              <a:t>DFS</a:t>
            </a:r>
            <a:endParaRPr lang="zh-TW" altLang="en-US" dirty="0"/>
          </a:p>
        </p:txBody>
      </p:sp>
      <p:sp>
        <p:nvSpPr>
          <p:cNvPr id="100355" name="Rectangle 3"/>
          <p:cNvSpPr>
            <a:spLocks noGrp="1" noChangeArrowheads="1"/>
          </p:cNvSpPr>
          <p:nvPr>
            <p:ph type="body" idx="1"/>
          </p:nvPr>
        </p:nvSpPr>
        <p:spPr>
          <a:xfrm>
            <a:off x="900113" y="1700213"/>
            <a:ext cx="3024187" cy="1584325"/>
          </a:xfrm>
        </p:spPr>
        <p:txBody>
          <a:bodyPr/>
          <a:lstStyle/>
          <a:p>
            <a:r>
              <a:rPr lang="zh-TW" altLang="en-US" sz="2800"/>
              <a:t>彈出</a:t>
            </a:r>
            <a:r>
              <a:rPr lang="en-US" altLang="zh-TW" sz="2800"/>
              <a:t>V</a:t>
            </a:r>
            <a:r>
              <a:rPr lang="en-US" altLang="zh-TW" sz="2800" baseline="-30000"/>
              <a:t>3</a:t>
            </a:r>
            <a:r>
              <a:rPr lang="zh-TW" altLang="en-US" sz="2800"/>
              <a:t>，將</a:t>
            </a:r>
            <a:r>
              <a:rPr lang="en-US" altLang="zh-TW" sz="2800"/>
              <a:t>V</a:t>
            </a:r>
            <a:r>
              <a:rPr lang="en-US" altLang="zh-TW" sz="2800" baseline="-30000"/>
              <a:t>1</a:t>
            </a:r>
            <a:r>
              <a:rPr lang="zh-TW" altLang="en-US" sz="2800"/>
              <a:t>與</a:t>
            </a:r>
            <a:r>
              <a:rPr lang="en-US" altLang="zh-TW" sz="2800">
                <a:solidFill>
                  <a:schemeClr val="hlink"/>
                </a:solidFill>
              </a:rPr>
              <a:t>V</a:t>
            </a:r>
            <a:r>
              <a:rPr lang="en-US" altLang="zh-TW" sz="2800" baseline="-30000">
                <a:solidFill>
                  <a:schemeClr val="hlink"/>
                </a:solidFill>
              </a:rPr>
              <a:t>6</a:t>
            </a:r>
            <a:r>
              <a:rPr lang="en-US" altLang="zh-TW" sz="2800">
                <a:solidFill>
                  <a:schemeClr val="hlink"/>
                </a:solidFill>
              </a:rPr>
              <a:t> </a:t>
            </a:r>
            <a:r>
              <a:rPr lang="zh-TW" altLang="en-US" sz="2800"/>
              <a:t>，</a:t>
            </a:r>
            <a:r>
              <a:rPr lang="en-US" altLang="zh-TW" sz="2800"/>
              <a:t>V</a:t>
            </a:r>
            <a:r>
              <a:rPr lang="en-US" altLang="zh-TW" sz="2800" baseline="-30000"/>
              <a:t>7</a:t>
            </a:r>
            <a:r>
              <a:rPr lang="zh-TW" altLang="en-US" sz="2800"/>
              <a:t>放入堆疊。</a:t>
            </a:r>
          </a:p>
        </p:txBody>
      </p:sp>
      <p:sp>
        <p:nvSpPr>
          <p:cNvPr id="100356" name="Oval 4"/>
          <p:cNvSpPr>
            <a:spLocks noChangeArrowheads="1"/>
          </p:cNvSpPr>
          <p:nvPr/>
        </p:nvSpPr>
        <p:spPr bwMode="auto">
          <a:xfrm>
            <a:off x="6877050" y="2357430"/>
            <a:ext cx="627063" cy="522288"/>
          </a:xfrm>
          <a:prstGeom prst="ellipse">
            <a:avLst/>
          </a:prstGeom>
          <a:no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a:t>
            </a:r>
            <a:endParaRPr lang="en-US" altLang="zh-TW" sz="2000"/>
          </a:p>
        </p:txBody>
      </p:sp>
      <p:sp>
        <p:nvSpPr>
          <p:cNvPr id="100357" name="Oval 5"/>
          <p:cNvSpPr>
            <a:spLocks noChangeArrowheads="1"/>
          </p:cNvSpPr>
          <p:nvPr/>
        </p:nvSpPr>
        <p:spPr bwMode="auto">
          <a:xfrm>
            <a:off x="6088063" y="3259130"/>
            <a:ext cx="627062" cy="522288"/>
          </a:xfrm>
          <a:prstGeom prst="ellipse">
            <a:avLst/>
          </a:prstGeom>
          <a:solidFill>
            <a:schemeClr val="accent6">
              <a:lumMod val="60000"/>
              <a:lumOff val="40000"/>
            </a:schemeClr>
          </a:solidFill>
          <a:ln w="28575">
            <a:solidFill>
              <a:srgbClr val="FF000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100358" name="Oval 6"/>
          <p:cNvSpPr>
            <a:spLocks noChangeArrowheads="1"/>
          </p:cNvSpPr>
          <p:nvPr/>
        </p:nvSpPr>
        <p:spPr bwMode="auto">
          <a:xfrm>
            <a:off x="5724525" y="401478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100359" name="Oval 7"/>
          <p:cNvSpPr>
            <a:spLocks noChangeArrowheads="1"/>
          </p:cNvSpPr>
          <p:nvPr/>
        </p:nvSpPr>
        <p:spPr bwMode="auto">
          <a:xfrm>
            <a:off x="6488113" y="4010018"/>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100360" name="Oval 8"/>
          <p:cNvSpPr>
            <a:spLocks noChangeArrowheads="1"/>
          </p:cNvSpPr>
          <p:nvPr/>
        </p:nvSpPr>
        <p:spPr bwMode="auto">
          <a:xfrm>
            <a:off x="6138863" y="4802180"/>
            <a:ext cx="627062"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100361" name="Oval 9"/>
          <p:cNvSpPr>
            <a:spLocks noChangeArrowheads="1"/>
          </p:cNvSpPr>
          <p:nvPr/>
        </p:nvSpPr>
        <p:spPr bwMode="auto">
          <a:xfrm>
            <a:off x="6899275" y="5651493"/>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100362" name="Line 10"/>
          <p:cNvSpPr>
            <a:spLocks noChangeShapeType="1"/>
          </p:cNvSpPr>
          <p:nvPr/>
        </p:nvSpPr>
        <p:spPr bwMode="auto">
          <a:xfrm flipH="1">
            <a:off x="6124575" y="3771893"/>
            <a:ext cx="166688" cy="238125"/>
          </a:xfrm>
          <a:prstGeom prst="line">
            <a:avLst/>
          </a:prstGeom>
          <a:noFill/>
          <a:ln w="3175">
            <a:solidFill>
              <a:schemeClr val="tx1"/>
            </a:solidFill>
            <a:round/>
            <a:headEnd/>
            <a:tailEnd/>
          </a:ln>
          <a:effectLst/>
        </p:spPr>
        <p:txBody>
          <a:bodyPr/>
          <a:lstStyle/>
          <a:p>
            <a:endParaRPr lang="zh-TW" altLang="en-US"/>
          </a:p>
        </p:txBody>
      </p:sp>
      <p:sp>
        <p:nvSpPr>
          <p:cNvPr id="100363" name="Line 11"/>
          <p:cNvSpPr>
            <a:spLocks noChangeShapeType="1"/>
          </p:cNvSpPr>
          <p:nvPr/>
        </p:nvSpPr>
        <p:spPr bwMode="auto">
          <a:xfrm>
            <a:off x="6573838" y="3751255"/>
            <a:ext cx="171450" cy="246063"/>
          </a:xfrm>
          <a:prstGeom prst="line">
            <a:avLst/>
          </a:prstGeom>
          <a:noFill/>
          <a:ln w="3175">
            <a:solidFill>
              <a:schemeClr val="tx1"/>
            </a:solidFill>
            <a:round/>
            <a:headEnd/>
            <a:tailEnd/>
          </a:ln>
          <a:effectLst/>
        </p:spPr>
        <p:txBody>
          <a:bodyPr/>
          <a:lstStyle/>
          <a:p>
            <a:endParaRPr lang="zh-TW" altLang="en-US"/>
          </a:p>
        </p:txBody>
      </p:sp>
      <p:sp>
        <p:nvSpPr>
          <p:cNvPr id="100364" name="Line 12"/>
          <p:cNvSpPr>
            <a:spLocks noChangeShapeType="1"/>
          </p:cNvSpPr>
          <p:nvPr/>
        </p:nvSpPr>
        <p:spPr bwMode="auto">
          <a:xfrm>
            <a:off x="6100763" y="4541830"/>
            <a:ext cx="190500" cy="273050"/>
          </a:xfrm>
          <a:prstGeom prst="line">
            <a:avLst/>
          </a:prstGeom>
          <a:noFill/>
          <a:ln w="3175">
            <a:solidFill>
              <a:schemeClr val="tx1"/>
            </a:solidFill>
            <a:round/>
            <a:headEnd/>
            <a:tailEnd/>
          </a:ln>
          <a:effectLst/>
        </p:spPr>
        <p:txBody>
          <a:bodyPr/>
          <a:lstStyle/>
          <a:p>
            <a:endParaRPr lang="zh-TW" altLang="en-US"/>
          </a:p>
        </p:txBody>
      </p:sp>
      <p:sp>
        <p:nvSpPr>
          <p:cNvPr id="100365" name="Line 13"/>
          <p:cNvSpPr>
            <a:spLocks noChangeShapeType="1"/>
          </p:cNvSpPr>
          <p:nvPr/>
        </p:nvSpPr>
        <p:spPr bwMode="auto">
          <a:xfrm flipH="1">
            <a:off x="6573838" y="4530718"/>
            <a:ext cx="153987" cy="276225"/>
          </a:xfrm>
          <a:prstGeom prst="line">
            <a:avLst/>
          </a:prstGeom>
          <a:noFill/>
          <a:ln w="3175">
            <a:solidFill>
              <a:schemeClr val="tx1"/>
            </a:solidFill>
            <a:round/>
            <a:headEnd/>
            <a:tailEnd/>
          </a:ln>
          <a:effectLst/>
        </p:spPr>
        <p:txBody>
          <a:bodyPr/>
          <a:lstStyle/>
          <a:p>
            <a:endParaRPr lang="zh-TW" altLang="en-US"/>
          </a:p>
        </p:txBody>
      </p:sp>
      <p:sp>
        <p:nvSpPr>
          <p:cNvPr id="100366" name="Oval 14"/>
          <p:cNvSpPr>
            <a:spLocks noChangeArrowheads="1"/>
          </p:cNvSpPr>
          <p:nvPr/>
        </p:nvSpPr>
        <p:spPr bwMode="auto">
          <a:xfrm>
            <a:off x="7599363" y="3244843"/>
            <a:ext cx="627062"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100367" name="Oval 15"/>
          <p:cNvSpPr>
            <a:spLocks noChangeArrowheads="1"/>
          </p:cNvSpPr>
          <p:nvPr/>
        </p:nvSpPr>
        <p:spPr bwMode="auto">
          <a:xfrm>
            <a:off x="7235825" y="4000493"/>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100368" name="Oval 16"/>
          <p:cNvSpPr>
            <a:spLocks noChangeArrowheads="1"/>
          </p:cNvSpPr>
          <p:nvPr/>
        </p:nvSpPr>
        <p:spPr bwMode="auto">
          <a:xfrm>
            <a:off x="7999413" y="3995730"/>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100369" name="Oval 17"/>
          <p:cNvSpPr>
            <a:spLocks noChangeArrowheads="1"/>
          </p:cNvSpPr>
          <p:nvPr/>
        </p:nvSpPr>
        <p:spPr bwMode="auto">
          <a:xfrm>
            <a:off x="7650163" y="4787893"/>
            <a:ext cx="627062"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100370" name="Line 18"/>
          <p:cNvSpPr>
            <a:spLocks noChangeShapeType="1"/>
          </p:cNvSpPr>
          <p:nvPr/>
        </p:nvSpPr>
        <p:spPr bwMode="auto">
          <a:xfrm flipH="1">
            <a:off x="7635875" y="3757605"/>
            <a:ext cx="166688" cy="238125"/>
          </a:xfrm>
          <a:prstGeom prst="line">
            <a:avLst/>
          </a:prstGeom>
          <a:noFill/>
          <a:ln w="3175">
            <a:solidFill>
              <a:schemeClr val="tx1"/>
            </a:solidFill>
            <a:round/>
            <a:headEnd/>
            <a:tailEnd/>
          </a:ln>
          <a:effectLst/>
        </p:spPr>
        <p:txBody>
          <a:bodyPr/>
          <a:lstStyle/>
          <a:p>
            <a:endParaRPr lang="zh-TW" altLang="en-US"/>
          </a:p>
        </p:txBody>
      </p:sp>
      <p:sp>
        <p:nvSpPr>
          <p:cNvPr id="100371" name="Line 19"/>
          <p:cNvSpPr>
            <a:spLocks noChangeShapeType="1"/>
          </p:cNvSpPr>
          <p:nvPr/>
        </p:nvSpPr>
        <p:spPr bwMode="auto">
          <a:xfrm>
            <a:off x="8085138" y="3736968"/>
            <a:ext cx="171450" cy="246062"/>
          </a:xfrm>
          <a:prstGeom prst="line">
            <a:avLst/>
          </a:prstGeom>
          <a:noFill/>
          <a:ln w="3175">
            <a:solidFill>
              <a:schemeClr val="tx1"/>
            </a:solidFill>
            <a:round/>
            <a:headEnd/>
            <a:tailEnd/>
          </a:ln>
          <a:effectLst/>
        </p:spPr>
        <p:txBody>
          <a:bodyPr/>
          <a:lstStyle/>
          <a:p>
            <a:endParaRPr lang="zh-TW" altLang="en-US"/>
          </a:p>
        </p:txBody>
      </p:sp>
      <p:sp>
        <p:nvSpPr>
          <p:cNvPr id="100372" name="Line 20"/>
          <p:cNvSpPr>
            <a:spLocks noChangeShapeType="1"/>
          </p:cNvSpPr>
          <p:nvPr/>
        </p:nvSpPr>
        <p:spPr bwMode="auto">
          <a:xfrm>
            <a:off x="7612063" y="4527543"/>
            <a:ext cx="190500" cy="273050"/>
          </a:xfrm>
          <a:prstGeom prst="line">
            <a:avLst/>
          </a:prstGeom>
          <a:noFill/>
          <a:ln w="3175">
            <a:solidFill>
              <a:schemeClr val="tx1"/>
            </a:solidFill>
            <a:round/>
            <a:headEnd/>
            <a:tailEnd/>
          </a:ln>
          <a:effectLst/>
        </p:spPr>
        <p:txBody>
          <a:bodyPr/>
          <a:lstStyle/>
          <a:p>
            <a:endParaRPr lang="zh-TW" altLang="en-US"/>
          </a:p>
        </p:txBody>
      </p:sp>
      <p:sp>
        <p:nvSpPr>
          <p:cNvPr id="100373" name="Line 21"/>
          <p:cNvSpPr>
            <a:spLocks noChangeShapeType="1"/>
          </p:cNvSpPr>
          <p:nvPr/>
        </p:nvSpPr>
        <p:spPr bwMode="auto">
          <a:xfrm flipH="1">
            <a:off x="8085138" y="4516430"/>
            <a:ext cx="153987" cy="276225"/>
          </a:xfrm>
          <a:prstGeom prst="line">
            <a:avLst/>
          </a:prstGeom>
          <a:noFill/>
          <a:ln w="3175">
            <a:solidFill>
              <a:schemeClr val="tx1"/>
            </a:solidFill>
            <a:round/>
            <a:headEnd/>
            <a:tailEnd/>
          </a:ln>
          <a:effectLst/>
        </p:spPr>
        <p:txBody>
          <a:bodyPr/>
          <a:lstStyle/>
          <a:p>
            <a:endParaRPr lang="zh-TW" altLang="en-US"/>
          </a:p>
        </p:txBody>
      </p:sp>
      <p:sp>
        <p:nvSpPr>
          <p:cNvPr id="100374" name="Line 22"/>
          <p:cNvSpPr>
            <a:spLocks noChangeShapeType="1"/>
          </p:cNvSpPr>
          <p:nvPr/>
        </p:nvSpPr>
        <p:spPr bwMode="auto">
          <a:xfrm flipH="1">
            <a:off x="6588125" y="2789230"/>
            <a:ext cx="360363" cy="504825"/>
          </a:xfrm>
          <a:prstGeom prst="line">
            <a:avLst/>
          </a:prstGeom>
          <a:noFill/>
          <a:ln w="9525">
            <a:solidFill>
              <a:schemeClr val="tx1"/>
            </a:solidFill>
            <a:round/>
            <a:headEnd/>
            <a:tailEnd/>
          </a:ln>
          <a:effectLst/>
        </p:spPr>
        <p:txBody>
          <a:bodyPr/>
          <a:lstStyle/>
          <a:p>
            <a:endParaRPr lang="zh-TW" altLang="en-US"/>
          </a:p>
        </p:txBody>
      </p:sp>
      <p:sp>
        <p:nvSpPr>
          <p:cNvPr id="100375" name="Line 23"/>
          <p:cNvSpPr>
            <a:spLocks noChangeShapeType="1"/>
          </p:cNvSpPr>
          <p:nvPr/>
        </p:nvSpPr>
        <p:spPr bwMode="auto">
          <a:xfrm>
            <a:off x="6588125" y="5310180"/>
            <a:ext cx="360363" cy="503238"/>
          </a:xfrm>
          <a:prstGeom prst="line">
            <a:avLst/>
          </a:prstGeom>
          <a:noFill/>
          <a:ln w="9525">
            <a:solidFill>
              <a:schemeClr val="tx1"/>
            </a:solidFill>
            <a:round/>
            <a:headEnd/>
            <a:tailEnd/>
          </a:ln>
          <a:effectLst/>
        </p:spPr>
        <p:txBody>
          <a:bodyPr/>
          <a:lstStyle/>
          <a:p>
            <a:endParaRPr lang="zh-TW" altLang="en-US"/>
          </a:p>
        </p:txBody>
      </p:sp>
      <p:sp>
        <p:nvSpPr>
          <p:cNvPr id="100376" name="Line 24"/>
          <p:cNvSpPr>
            <a:spLocks noChangeShapeType="1"/>
          </p:cNvSpPr>
          <p:nvPr/>
        </p:nvSpPr>
        <p:spPr bwMode="auto">
          <a:xfrm>
            <a:off x="7453313" y="2789230"/>
            <a:ext cx="358775" cy="431800"/>
          </a:xfrm>
          <a:prstGeom prst="line">
            <a:avLst/>
          </a:prstGeom>
          <a:noFill/>
          <a:ln w="9525">
            <a:solidFill>
              <a:schemeClr val="tx1"/>
            </a:solidFill>
            <a:round/>
            <a:headEnd/>
            <a:tailEnd/>
          </a:ln>
          <a:effectLst/>
        </p:spPr>
        <p:txBody>
          <a:bodyPr/>
          <a:lstStyle/>
          <a:p>
            <a:endParaRPr lang="zh-TW" altLang="en-US"/>
          </a:p>
        </p:txBody>
      </p:sp>
      <p:sp>
        <p:nvSpPr>
          <p:cNvPr id="100377" name="Line 25"/>
          <p:cNvSpPr>
            <a:spLocks noChangeShapeType="1"/>
          </p:cNvSpPr>
          <p:nvPr/>
        </p:nvSpPr>
        <p:spPr bwMode="auto">
          <a:xfrm flipH="1">
            <a:off x="7524750" y="5310180"/>
            <a:ext cx="287338" cy="503238"/>
          </a:xfrm>
          <a:prstGeom prst="line">
            <a:avLst/>
          </a:prstGeom>
          <a:noFill/>
          <a:ln w="9525">
            <a:solidFill>
              <a:schemeClr val="tx1"/>
            </a:solidFill>
            <a:round/>
            <a:headEnd/>
            <a:tailEnd/>
          </a:ln>
          <a:effectLst/>
        </p:spPr>
        <p:txBody>
          <a:bodyPr/>
          <a:lstStyle/>
          <a:p>
            <a:endParaRPr lang="zh-TW" altLang="en-US"/>
          </a:p>
        </p:txBody>
      </p:sp>
      <p:sp>
        <p:nvSpPr>
          <p:cNvPr id="100378" name="Rectangle 26"/>
          <p:cNvSpPr>
            <a:spLocks noChangeArrowheads="1"/>
          </p:cNvSpPr>
          <p:nvPr/>
        </p:nvSpPr>
        <p:spPr bwMode="auto">
          <a:xfrm>
            <a:off x="4140200" y="5445125"/>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100379" name="Rectangle 27"/>
          <p:cNvSpPr>
            <a:spLocks noChangeArrowheads="1"/>
          </p:cNvSpPr>
          <p:nvPr/>
        </p:nvSpPr>
        <p:spPr bwMode="auto">
          <a:xfrm>
            <a:off x="4140200" y="4940300"/>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100380" name="Text Box 28"/>
          <p:cNvSpPr txBox="1">
            <a:spLocks noChangeArrowheads="1"/>
          </p:cNvSpPr>
          <p:nvPr/>
        </p:nvSpPr>
        <p:spPr bwMode="auto">
          <a:xfrm>
            <a:off x="971550" y="6127750"/>
            <a:ext cx="4046538" cy="396875"/>
          </a:xfrm>
          <a:prstGeom prst="rect">
            <a:avLst/>
          </a:prstGeom>
          <a:noFill/>
          <a:ln w="9525">
            <a:noFill/>
            <a:miter lim="800000"/>
            <a:headEnd/>
            <a:tailEnd/>
          </a:ln>
          <a:effectLst/>
        </p:spPr>
        <p:txBody>
          <a:bodyPr wrap="none">
            <a:spAutoFit/>
          </a:bodyPr>
          <a:lstStyle/>
          <a:p>
            <a:r>
              <a:rPr lang="zh-TW" altLang="en-US" sz="2000">
                <a:solidFill>
                  <a:schemeClr val="hlink"/>
                </a:solidFill>
              </a:rPr>
              <a:t>輸出：</a:t>
            </a:r>
            <a:r>
              <a:rPr lang="en-US" altLang="zh-TW" sz="2000">
                <a:solidFill>
                  <a:schemeClr val="hlink"/>
                </a:solidFill>
              </a:rPr>
              <a:t>V</a:t>
            </a:r>
            <a:r>
              <a:rPr lang="en-US" altLang="zh-TW" sz="2000" baseline="-10000">
                <a:solidFill>
                  <a:schemeClr val="hlink"/>
                </a:solidFill>
              </a:rPr>
              <a:t>1  </a:t>
            </a:r>
            <a:r>
              <a:rPr lang="en-US" altLang="zh-TW" sz="2000">
                <a:solidFill>
                  <a:schemeClr val="hlink"/>
                </a:solidFill>
              </a:rPr>
              <a:t>V</a:t>
            </a:r>
            <a:r>
              <a:rPr lang="en-US" altLang="zh-TW" sz="2000" baseline="-10000">
                <a:solidFill>
                  <a:schemeClr val="hlink"/>
                </a:solidFill>
              </a:rPr>
              <a:t>2  </a:t>
            </a:r>
            <a:r>
              <a:rPr lang="en-US" altLang="zh-TW" sz="2000">
                <a:solidFill>
                  <a:schemeClr val="hlink"/>
                </a:solidFill>
              </a:rPr>
              <a:t>V</a:t>
            </a:r>
            <a:r>
              <a:rPr lang="en-US" altLang="zh-TW" sz="2000" baseline="-10000">
                <a:solidFill>
                  <a:schemeClr val="hlink"/>
                </a:solidFill>
              </a:rPr>
              <a:t>4  </a:t>
            </a:r>
            <a:r>
              <a:rPr lang="en-US" altLang="zh-TW" sz="2000">
                <a:solidFill>
                  <a:schemeClr val="hlink"/>
                </a:solidFill>
              </a:rPr>
              <a:t>V</a:t>
            </a:r>
            <a:r>
              <a:rPr lang="en-US" altLang="zh-TW" sz="2000" baseline="-10000">
                <a:solidFill>
                  <a:schemeClr val="hlink"/>
                </a:solidFill>
              </a:rPr>
              <a:t>8  </a:t>
            </a:r>
            <a:r>
              <a:rPr lang="en-US" altLang="zh-TW" sz="2000">
                <a:solidFill>
                  <a:schemeClr val="hlink"/>
                </a:solidFill>
              </a:rPr>
              <a:t>V</a:t>
            </a:r>
            <a:r>
              <a:rPr lang="en-US" altLang="zh-TW" sz="2000" baseline="-10000">
                <a:solidFill>
                  <a:schemeClr val="hlink"/>
                </a:solidFill>
              </a:rPr>
              <a:t>5  </a:t>
            </a:r>
            <a:r>
              <a:rPr lang="en-US" altLang="zh-TW" sz="2000">
                <a:solidFill>
                  <a:schemeClr val="hlink"/>
                </a:solidFill>
              </a:rPr>
              <a:t>V</a:t>
            </a:r>
            <a:r>
              <a:rPr lang="en-US" altLang="zh-TW" sz="2000" baseline="-10000">
                <a:solidFill>
                  <a:schemeClr val="hlink"/>
                </a:solidFill>
              </a:rPr>
              <a:t>10  </a:t>
            </a:r>
            <a:r>
              <a:rPr lang="en-US" altLang="zh-TW" sz="2000">
                <a:solidFill>
                  <a:schemeClr val="hlink"/>
                </a:solidFill>
              </a:rPr>
              <a:t>V</a:t>
            </a:r>
            <a:r>
              <a:rPr lang="en-US" altLang="zh-TW" sz="2000" baseline="-10000">
                <a:solidFill>
                  <a:schemeClr val="hlink"/>
                </a:solidFill>
              </a:rPr>
              <a:t>9  </a:t>
            </a:r>
            <a:r>
              <a:rPr lang="en-US" altLang="zh-TW" sz="2000">
                <a:solidFill>
                  <a:schemeClr val="hlink"/>
                </a:solidFill>
              </a:rPr>
              <a:t>V</a:t>
            </a:r>
            <a:r>
              <a:rPr lang="en-US" altLang="zh-TW" sz="2000" baseline="-10000">
                <a:solidFill>
                  <a:schemeClr val="hlink"/>
                </a:solidFill>
              </a:rPr>
              <a:t>6  </a:t>
            </a:r>
            <a:r>
              <a:rPr lang="en-US" altLang="zh-TW" sz="2000">
                <a:solidFill>
                  <a:schemeClr val="hlink"/>
                </a:solidFill>
              </a:rPr>
              <a:t>V</a:t>
            </a:r>
            <a:r>
              <a:rPr lang="en-US" altLang="zh-TW" sz="2000" baseline="-10000">
                <a:solidFill>
                  <a:schemeClr val="hlink"/>
                </a:solidFill>
              </a:rPr>
              <a:t>3</a:t>
            </a:r>
          </a:p>
        </p:txBody>
      </p:sp>
      <p:sp>
        <p:nvSpPr>
          <p:cNvPr id="100381" name="Rectangle 29"/>
          <p:cNvSpPr>
            <a:spLocks noChangeArrowheads="1"/>
          </p:cNvSpPr>
          <p:nvPr/>
        </p:nvSpPr>
        <p:spPr bwMode="auto">
          <a:xfrm>
            <a:off x="4140200" y="3933825"/>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7</a:t>
            </a:r>
          </a:p>
        </p:txBody>
      </p:sp>
      <p:sp>
        <p:nvSpPr>
          <p:cNvPr id="100382" name="Rectangle 30"/>
          <p:cNvSpPr>
            <a:spLocks noChangeArrowheads="1"/>
          </p:cNvSpPr>
          <p:nvPr/>
        </p:nvSpPr>
        <p:spPr bwMode="auto">
          <a:xfrm>
            <a:off x="4140200" y="44370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10</a:t>
            </a:r>
          </a:p>
        </p:txBody>
      </p:sp>
      <p:sp>
        <p:nvSpPr>
          <p:cNvPr id="100383" name="AutoShape 31"/>
          <p:cNvSpPr>
            <a:spLocks noChangeArrowheads="1"/>
          </p:cNvSpPr>
          <p:nvPr/>
        </p:nvSpPr>
        <p:spPr bwMode="auto">
          <a:xfrm>
            <a:off x="3419475" y="4437063"/>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100384" name="Rectangle 32"/>
          <p:cNvSpPr>
            <a:spLocks noChangeArrowheads="1"/>
          </p:cNvSpPr>
          <p:nvPr/>
        </p:nvSpPr>
        <p:spPr bwMode="auto">
          <a:xfrm>
            <a:off x="4140200" y="3429000"/>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9</a:t>
            </a:r>
          </a:p>
        </p:txBody>
      </p:sp>
      <p:sp>
        <p:nvSpPr>
          <p:cNvPr id="100391" name="Rectangle 39"/>
          <p:cNvSpPr>
            <a:spLocks noChangeArrowheads="1"/>
          </p:cNvSpPr>
          <p:nvPr/>
        </p:nvSpPr>
        <p:spPr bwMode="auto">
          <a:xfrm>
            <a:off x="2268538" y="5445125"/>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100392" name="Rectangle 40"/>
          <p:cNvSpPr>
            <a:spLocks noChangeArrowheads="1"/>
          </p:cNvSpPr>
          <p:nvPr/>
        </p:nvSpPr>
        <p:spPr bwMode="auto">
          <a:xfrm>
            <a:off x="2268538" y="4940300"/>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100393" name="Rectangle 41"/>
          <p:cNvSpPr>
            <a:spLocks noChangeArrowheads="1"/>
          </p:cNvSpPr>
          <p:nvPr/>
        </p:nvSpPr>
        <p:spPr bwMode="auto">
          <a:xfrm>
            <a:off x="2268538" y="3933825"/>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7</a:t>
            </a:r>
          </a:p>
        </p:txBody>
      </p:sp>
      <p:sp>
        <p:nvSpPr>
          <p:cNvPr id="100394" name="Rectangle 42"/>
          <p:cNvSpPr>
            <a:spLocks noChangeArrowheads="1"/>
          </p:cNvSpPr>
          <p:nvPr/>
        </p:nvSpPr>
        <p:spPr bwMode="auto">
          <a:xfrm>
            <a:off x="2268538" y="44370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10</a:t>
            </a:r>
          </a:p>
        </p:txBody>
      </p:sp>
      <p:sp>
        <p:nvSpPr>
          <p:cNvPr id="100395" name="Rectangle 43"/>
          <p:cNvSpPr>
            <a:spLocks noChangeArrowheads="1"/>
          </p:cNvSpPr>
          <p:nvPr/>
        </p:nvSpPr>
        <p:spPr bwMode="auto">
          <a:xfrm>
            <a:off x="2268538" y="3429000"/>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9</a:t>
            </a:r>
          </a:p>
        </p:txBody>
      </p:sp>
      <p:sp>
        <p:nvSpPr>
          <p:cNvPr id="100396" name="Rectangle 44"/>
          <p:cNvSpPr>
            <a:spLocks noChangeArrowheads="1"/>
          </p:cNvSpPr>
          <p:nvPr/>
        </p:nvSpPr>
        <p:spPr bwMode="auto">
          <a:xfrm>
            <a:off x="2268538" y="2924175"/>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100397" name="Rectangle 45"/>
          <p:cNvSpPr>
            <a:spLocks noChangeArrowheads="1"/>
          </p:cNvSpPr>
          <p:nvPr/>
        </p:nvSpPr>
        <p:spPr bwMode="auto">
          <a:xfrm>
            <a:off x="4140200" y="2924175"/>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7</a:t>
            </a:r>
          </a:p>
        </p:txBody>
      </p:sp>
      <p:sp>
        <p:nvSpPr>
          <p:cNvPr id="100398" name="Rectangle 46"/>
          <p:cNvSpPr>
            <a:spLocks noChangeArrowheads="1"/>
          </p:cNvSpPr>
          <p:nvPr/>
        </p:nvSpPr>
        <p:spPr bwMode="auto">
          <a:xfrm>
            <a:off x="4140200" y="241935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6</a:t>
            </a:r>
          </a:p>
        </p:txBody>
      </p:sp>
      <p:sp>
        <p:nvSpPr>
          <p:cNvPr id="100399" name="Rectangle 47"/>
          <p:cNvSpPr>
            <a:spLocks noChangeArrowheads="1"/>
          </p:cNvSpPr>
          <p:nvPr/>
        </p:nvSpPr>
        <p:spPr bwMode="auto">
          <a:xfrm>
            <a:off x="4140200" y="1914525"/>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51"/>
          <p:cNvSpPr>
            <a:spLocks noChangeArrowheads="1"/>
          </p:cNvSpPr>
          <p:nvPr/>
        </p:nvSpPr>
        <p:spPr bwMode="auto">
          <a:xfrm>
            <a:off x="2123728" y="3284984"/>
            <a:ext cx="1079500" cy="40481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smtClean="0">
                <a:solidFill>
                  <a:schemeClr val="bg2"/>
                </a:solidFill>
              </a:rPr>
              <a:t>V</a:t>
            </a:r>
            <a:r>
              <a:rPr lang="en-US" altLang="zh-TW" sz="2400" baseline="-10000" dirty="0">
                <a:solidFill>
                  <a:schemeClr val="bg2"/>
                </a:solidFill>
              </a:rPr>
              <a:t>6</a:t>
            </a:r>
          </a:p>
        </p:txBody>
      </p:sp>
      <p:sp>
        <p:nvSpPr>
          <p:cNvPr id="42" name="Rectangle 51"/>
          <p:cNvSpPr>
            <a:spLocks noChangeArrowheads="1"/>
          </p:cNvSpPr>
          <p:nvPr/>
        </p:nvSpPr>
        <p:spPr bwMode="auto">
          <a:xfrm>
            <a:off x="2123728" y="2924944"/>
            <a:ext cx="1079500" cy="40481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smtClean="0">
                <a:solidFill>
                  <a:schemeClr val="bg2"/>
                </a:solidFill>
              </a:rPr>
              <a:t>V</a:t>
            </a:r>
            <a:r>
              <a:rPr lang="en-US" altLang="zh-TW" sz="2400" baseline="-10000" dirty="0">
                <a:solidFill>
                  <a:schemeClr val="bg2"/>
                </a:solidFill>
              </a:rPr>
              <a:t>1</a:t>
            </a:r>
          </a:p>
        </p:txBody>
      </p:sp>
      <p:sp>
        <p:nvSpPr>
          <p:cNvPr id="101378" name="Rectangle 2"/>
          <p:cNvSpPr>
            <a:spLocks noGrp="1" noChangeArrowheads="1"/>
          </p:cNvSpPr>
          <p:nvPr>
            <p:ph type="title"/>
          </p:nvPr>
        </p:nvSpPr>
        <p:spPr/>
        <p:txBody>
          <a:bodyPr/>
          <a:lstStyle/>
          <a:p>
            <a:r>
              <a:rPr lang="en-US" altLang="zh-TW" b="1" dirty="0" smtClean="0">
                <a:solidFill>
                  <a:schemeClr val="accent1">
                    <a:lumMod val="75000"/>
                  </a:schemeClr>
                </a:solidFill>
              </a:rPr>
              <a:t>DFS</a:t>
            </a:r>
            <a:endParaRPr lang="zh-TW" altLang="en-US" dirty="0"/>
          </a:p>
        </p:txBody>
      </p:sp>
      <p:sp>
        <p:nvSpPr>
          <p:cNvPr id="101379" name="Rectangle 3"/>
          <p:cNvSpPr>
            <a:spLocks noGrp="1" noChangeArrowheads="1"/>
          </p:cNvSpPr>
          <p:nvPr>
            <p:ph type="body" idx="1"/>
          </p:nvPr>
        </p:nvSpPr>
        <p:spPr/>
        <p:txBody>
          <a:bodyPr/>
          <a:lstStyle/>
          <a:p>
            <a:r>
              <a:rPr lang="zh-TW" altLang="en-US" sz="2800" dirty="0"/>
              <a:t>彈出</a:t>
            </a:r>
            <a:r>
              <a:rPr lang="en-US" altLang="zh-TW" sz="2800" dirty="0"/>
              <a:t>V</a:t>
            </a:r>
            <a:r>
              <a:rPr lang="en-US" altLang="zh-TW" sz="2800" baseline="-30000" dirty="0"/>
              <a:t>1</a:t>
            </a:r>
            <a:r>
              <a:rPr lang="zh-TW" altLang="en-US" sz="2800" dirty="0"/>
              <a:t>，此頂點已輸出，故捨棄不用，接著再彈出</a:t>
            </a:r>
            <a:r>
              <a:rPr lang="en-US" altLang="zh-TW" sz="2800" dirty="0">
                <a:solidFill>
                  <a:schemeClr val="hlink"/>
                </a:solidFill>
              </a:rPr>
              <a:t>V</a:t>
            </a:r>
            <a:r>
              <a:rPr lang="en-US" altLang="zh-TW" sz="2800" baseline="-25000" dirty="0">
                <a:solidFill>
                  <a:schemeClr val="hlink"/>
                </a:solidFill>
              </a:rPr>
              <a:t>6</a:t>
            </a:r>
            <a:r>
              <a:rPr lang="zh-TW" altLang="en-US" sz="2800" dirty="0"/>
              <a:t>、</a:t>
            </a:r>
            <a:r>
              <a:rPr lang="en-US" altLang="zh-TW" sz="2800" dirty="0"/>
              <a:t>V</a:t>
            </a:r>
            <a:r>
              <a:rPr lang="en-US" altLang="zh-TW" sz="2800" baseline="-30000" dirty="0"/>
              <a:t>7</a:t>
            </a:r>
            <a:r>
              <a:rPr lang="zh-TW" altLang="en-US" sz="2800" dirty="0"/>
              <a:t>，再將</a:t>
            </a:r>
            <a:r>
              <a:rPr lang="en-US" altLang="zh-TW" sz="2800" dirty="0"/>
              <a:t>V</a:t>
            </a:r>
            <a:r>
              <a:rPr lang="en-US" altLang="zh-TW" sz="2800" baseline="-30000" dirty="0"/>
              <a:t>3</a:t>
            </a:r>
            <a:r>
              <a:rPr lang="zh-TW" altLang="en-US" sz="2800" dirty="0"/>
              <a:t>及</a:t>
            </a:r>
            <a:r>
              <a:rPr lang="en-US" altLang="zh-TW" sz="2800" dirty="0"/>
              <a:t>V</a:t>
            </a:r>
            <a:r>
              <a:rPr lang="en-US" altLang="zh-TW" sz="2800" baseline="-30000" dirty="0"/>
              <a:t>9</a:t>
            </a:r>
            <a:r>
              <a:rPr lang="zh-TW" altLang="en-US" sz="2800" dirty="0"/>
              <a:t>放入堆疊。</a:t>
            </a:r>
          </a:p>
        </p:txBody>
      </p:sp>
      <p:sp>
        <p:nvSpPr>
          <p:cNvPr id="101380" name="Oval 4"/>
          <p:cNvSpPr>
            <a:spLocks noChangeArrowheads="1"/>
          </p:cNvSpPr>
          <p:nvPr/>
        </p:nvSpPr>
        <p:spPr bwMode="auto">
          <a:xfrm>
            <a:off x="6877050" y="2357430"/>
            <a:ext cx="627063" cy="522288"/>
          </a:xfrm>
          <a:prstGeom prst="ellipse">
            <a:avLst/>
          </a:prstGeom>
          <a:no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a:t>
            </a:r>
            <a:endParaRPr lang="en-US" altLang="zh-TW" sz="2000"/>
          </a:p>
        </p:txBody>
      </p:sp>
      <p:sp>
        <p:nvSpPr>
          <p:cNvPr id="101381" name="Oval 5"/>
          <p:cNvSpPr>
            <a:spLocks noChangeArrowheads="1"/>
          </p:cNvSpPr>
          <p:nvPr/>
        </p:nvSpPr>
        <p:spPr bwMode="auto">
          <a:xfrm>
            <a:off x="6088063" y="3259130"/>
            <a:ext cx="627062" cy="522288"/>
          </a:xfrm>
          <a:prstGeom prst="ellipse">
            <a:avLst/>
          </a:prstGeom>
          <a:solidFill>
            <a:schemeClr val="accent6">
              <a:lumMod val="60000"/>
              <a:lumOff val="40000"/>
            </a:schemeClr>
          </a:solidFill>
          <a:ln w="28575">
            <a:solidFill>
              <a:srgbClr val="FF000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101382" name="Oval 6"/>
          <p:cNvSpPr>
            <a:spLocks noChangeArrowheads="1"/>
          </p:cNvSpPr>
          <p:nvPr/>
        </p:nvSpPr>
        <p:spPr bwMode="auto">
          <a:xfrm>
            <a:off x="5724525" y="401478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101383" name="Oval 7"/>
          <p:cNvSpPr>
            <a:spLocks noChangeArrowheads="1"/>
          </p:cNvSpPr>
          <p:nvPr/>
        </p:nvSpPr>
        <p:spPr bwMode="auto">
          <a:xfrm>
            <a:off x="6488113" y="4010018"/>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101384" name="Oval 8"/>
          <p:cNvSpPr>
            <a:spLocks noChangeArrowheads="1"/>
          </p:cNvSpPr>
          <p:nvPr/>
        </p:nvSpPr>
        <p:spPr bwMode="auto">
          <a:xfrm>
            <a:off x="6138863" y="4802180"/>
            <a:ext cx="627062"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101385" name="Oval 9"/>
          <p:cNvSpPr>
            <a:spLocks noChangeArrowheads="1"/>
          </p:cNvSpPr>
          <p:nvPr/>
        </p:nvSpPr>
        <p:spPr bwMode="auto">
          <a:xfrm>
            <a:off x="6899275" y="5651493"/>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101386" name="Line 10"/>
          <p:cNvSpPr>
            <a:spLocks noChangeShapeType="1"/>
          </p:cNvSpPr>
          <p:nvPr/>
        </p:nvSpPr>
        <p:spPr bwMode="auto">
          <a:xfrm flipH="1">
            <a:off x="6124575" y="3771893"/>
            <a:ext cx="166688" cy="238125"/>
          </a:xfrm>
          <a:prstGeom prst="line">
            <a:avLst/>
          </a:prstGeom>
          <a:noFill/>
          <a:ln w="3175">
            <a:solidFill>
              <a:schemeClr val="tx1"/>
            </a:solidFill>
            <a:round/>
            <a:headEnd/>
            <a:tailEnd/>
          </a:ln>
          <a:effectLst/>
        </p:spPr>
        <p:txBody>
          <a:bodyPr/>
          <a:lstStyle/>
          <a:p>
            <a:endParaRPr lang="zh-TW" altLang="en-US"/>
          </a:p>
        </p:txBody>
      </p:sp>
      <p:sp>
        <p:nvSpPr>
          <p:cNvPr id="101387" name="Line 11"/>
          <p:cNvSpPr>
            <a:spLocks noChangeShapeType="1"/>
          </p:cNvSpPr>
          <p:nvPr/>
        </p:nvSpPr>
        <p:spPr bwMode="auto">
          <a:xfrm>
            <a:off x="6573838" y="3751255"/>
            <a:ext cx="171450" cy="246063"/>
          </a:xfrm>
          <a:prstGeom prst="line">
            <a:avLst/>
          </a:prstGeom>
          <a:noFill/>
          <a:ln w="3175">
            <a:solidFill>
              <a:schemeClr val="tx1"/>
            </a:solidFill>
            <a:round/>
            <a:headEnd/>
            <a:tailEnd/>
          </a:ln>
          <a:effectLst/>
        </p:spPr>
        <p:txBody>
          <a:bodyPr/>
          <a:lstStyle/>
          <a:p>
            <a:endParaRPr lang="zh-TW" altLang="en-US"/>
          </a:p>
        </p:txBody>
      </p:sp>
      <p:sp>
        <p:nvSpPr>
          <p:cNvPr id="101388" name="Line 12"/>
          <p:cNvSpPr>
            <a:spLocks noChangeShapeType="1"/>
          </p:cNvSpPr>
          <p:nvPr/>
        </p:nvSpPr>
        <p:spPr bwMode="auto">
          <a:xfrm>
            <a:off x="6100763" y="4541830"/>
            <a:ext cx="190500" cy="273050"/>
          </a:xfrm>
          <a:prstGeom prst="line">
            <a:avLst/>
          </a:prstGeom>
          <a:noFill/>
          <a:ln w="3175">
            <a:solidFill>
              <a:schemeClr val="tx1"/>
            </a:solidFill>
            <a:round/>
            <a:headEnd/>
            <a:tailEnd/>
          </a:ln>
          <a:effectLst/>
        </p:spPr>
        <p:txBody>
          <a:bodyPr/>
          <a:lstStyle/>
          <a:p>
            <a:endParaRPr lang="zh-TW" altLang="en-US"/>
          </a:p>
        </p:txBody>
      </p:sp>
      <p:sp>
        <p:nvSpPr>
          <p:cNvPr id="101389" name="Line 13"/>
          <p:cNvSpPr>
            <a:spLocks noChangeShapeType="1"/>
          </p:cNvSpPr>
          <p:nvPr/>
        </p:nvSpPr>
        <p:spPr bwMode="auto">
          <a:xfrm flipH="1">
            <a:off x="6573838" y="4530718"/>
            <a:ext cx="153987" cy="276225"/>
          </a:xfrm>
          <a:prstGeom prst="line">
            <a:avLst/>
          </a:prstGeom>
          <a:noFill/>
          <a:ln w="3175">
            <a:solidFill>
              <a:schemeClr val="tx1"/>
            </a:solidFill>
            <a:round/>
            <a:headEnd/>
            <a:tailEnd/>
          </a:ln>
          <a:effectLst/>
        </p:spPr>
        <p:txBody>
          <a:bodyPr/>
          <a:lstStyle/>
          <a:p>
            <a:endParaRPr lang="zh-TW" altLang="en-US"/>
          </a:p>
        </p:txBody>
      </p:sp>
      <p:sp>
        <p:nvSpPr>
          <p:cNvPr id="101390" name="Oval 14"/>
          <p:cNvSpPr>
            <a:spLocks noChangeArrowheads="1"/>
          </p:cNvSpPr>
          <p:nvPr/>
        </p:nvSpPr>
        <p:spPr bwMode="auto">
          <a:xfrm>
            <a:off x="7599363" y="3244843"/>
            <a:ext cx="627062"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101391" name="Oval 15"/>
          <p:cNvSpPr>
            <a:spLocks noChangeArrowheads="1"/>
          </p:cNvSpPr>
          <p:nvPr/>
        </p:nvSpPr>
        <p:spPr bwMode="auto">
          <a:xfrm>
            <a:off x="7235825" y="4000493"/>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101392" name="Oval 16"/>
          <p:cNvSpPr>
            <a:spLocks noChangeArrowheads="1"/>
          </p:cNvSpPr>
          <p:nvPr/>
        </p:nvSpPr>
        <p:spPr bwMode="auto">
          <a:xfrm>
            <a:off x="7999413" y="399573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101393" name="Oval 17"/>
          <p:cNvSpPr>
            <a:spLocks noChangeArrowheads="1"/>
          </p:cNvSpPr>
          <p:nvPr/>
        </p:nvSpPr>
        <p:spPr bwMode="auto">
          <a:xfrm>
            <a:off x="7650163" y="4787893"/>
            <a:ext cx="627062"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101394" name="Line 18"/>
          <p:cNvSpPr>
            <a:spLocks noChangeShapeType="1"/>
          </p:cNvSpPr>
          <p:nvPr/>
        </p:nvSpPr>
        <p:spPr bwMode="auto">
          <a:xfrm flipH="1">
            <a:off x="7635875" y="3757605"/>
            <a:ext cx="166688" cy="238125"/>
          </a:xfrm>
          <a:prstGeom prst="line">
            <a:avLst/>
          </a:prstGeom>
          <a:noFill/>
          <a:ln w="3175">
            <a:solidFill>
              <a:schemeClr val="tx1"/>
            </a:solidFill>
            <a:round/>
            <a:headEnd/>
            <a:tailEnd/>
          </a:ln>
          <a:effectLst/>
        </p:spPr>
        <p:txBody>
          <a:bodyPr/>
          <a:lstStyle/>
          <a:p>
            <a:endParaRPr lang="zh-TW" altLang="en-US"/>
          </a:p>
        </p:txBody>
      </p:sp>
      <p:sp>
        <p:nvSpPr>
          <p:cNvPr id="101395" name="Line 19"/>
          <p:cNvSpPr>
            <a:spLocks noChangeShapeType="1"/>
          </p:cNvSpPr>
          <p:nvPr/>
        </p:nvSpPr>
        <p:spPr bwMode="auto">
          <a:xfrm>
            <a:off x="8085138" y="3736968"/>
            <a:ext cx="171450" cy="246062"/>
          </a:xfrm>
          <a:prstGeom prst="line">
            <a:avLst/>
          </a:prstGeom>
          <a:noFill/>
          <a:ln w="3175">
            <a:solidFill>
              <a:schemeClr val="tx1"/>
            </a:solidFill>
            <a:round/>
            <a:headEnd/>
            <a:tailEnd/>
          </a:ln>
          <a:effectLst/>
        </p:spPr>
        <p:txBody>
          <a:bodyPr/>
          <a:lstStyle/>
          <a:p>
            <a:endParaRPr lang="zh-TW" altLang="en-US"/>
          </a:p>
        </p:txBody>
      </p:sp>
      <p:sp>
        <p:nvSpPr>
          <p:cNvPr id="101396" name="Line 20"/>
          <p:cNvSpPr>
            <a:spLocks noChangeShapeType="1"/>
          </p:cNvSpPr>
          <p:nvPr/>
        </p:nvSpPr>
        <p:spPr bwMode="auto">
          <a:xfrm>
            <a:off x="7612063" y="4527543"/>
            <a:ext cx="190500" cy="273050"/>
          </a:xfrm>
          <a:prstGeom prst="line">
            <a:avLst/>
          </a:prstGeom>
          <a:noFill/>
          <a:ln w="3175">
            <a:solidFill>
              <a:schemeClr val="tx1"/>
            </a:solidFill>
            <a:round/>
            <a:headEnd/>
            <a:tailEnd/>
          </a:ln>
          <a:effectLst/>
        </p:spPr>
        <p:txBody>
          <a:bodyPr/>
          <a:lstStyle/>
          <a:p>
            <a:endParaRPr lang="zh-TW" altLang="en-US"/>
          </a:p>
        </p:txBody>
      </p:sp>
      <p:sp>
        <p:nvSpPr>
          <p:cNvPr id="101397" name="Line 21"/>
          <p:cNvSpPr>
            <a:spLocks noChangeShapeType="1"/>
          </p:cNvSpPr>
          <p:nvPr/>
        </p:nvSpPr>
        <p:spPr bwMode="auto">
          <a:xfrm flipH="1">
            <a:off x="8085138" y="4516430"/>
            <a:ext cx="153987" cy="276225"/>
          </a:xfrm>
          <a:prstGeom prst="line">
            <a:avLst/>
          </a:prstGeom>
          <a:noFill/>
          <a:ln w="3175">
            <a:solidFill>
              <a:schemeClr val="tx1"/>
            </a:solidFill>
            <a:round/>
            <a:headEnd/>
            <a:tailEnd/>
          </a:ln>
          <a:effectLst/>
        </p:spPr>
        <p:txBody>
          <a:bodyPr/>
          <a:lstStyle/>
          <a:p>
            <a:endParaRPr lang="zh-TW" altLang="en-US"/>
          </a:p>
        </p:txBody>
      </p:sp>
      <p:sp>
        <p:nvSpPr>
          <p:cNvPr id="101398" name="Line 22"/>
          <p:cNvSpPr>
            <a:spLocks noChangeShapeType="1"/>
          </p:cNvSpPr>
          <p:nvPr/>
        </p:nvSpPr>
        <p:spPr bwMode="auto">
          <a:xfrm flipH="1">
            <a:off x="6588125" y="2789230"/>
            <a:ext cx="360363" cy="504825"/>
          </a:xfrm>
          <a:prstGeom prst="line">
            <a:avLst/>
          </a:prstGeom>
          <a:noFill/>
          <a:ln w="9525">
            <a:solidFill>
              <a:schemeClr val="tx1"/>
            </a:solidFill>
            <a:round/>
            <a:headEnd/>
            <a:tailEnd/>
          </a:ln>
          <a:effectLst/>
        </p:spPr>
        <p:txBody>
          <a:bodyPr/>
          <a:lstStyle/>
          <a:p>
            <a:endParaRPr lang="zh-TW" altLang="en-US"/>
          </a:p>
        </p:txBody>
      </p:sp>
      <p:sp>
        <p:nvSpPr>
          <p:cNvPr id="101399" name="Line 23"/>
          <p:cNvSpPr>
            <a:spLocks noChangeShapeType="1"/>
          </p:cNvSpPr>
          <p:nvPr/>
        </p:nvSpPr>
        <p:spPr bwMode="auto">
          <a:xfrm>
            <a:off x="6588125" y="5310180"/>
            <a:ext cx="360363" cy="503238"/>
          </a:xfrm>
          <a:prstGeom prst="line">
            <a:avLst/>
          </a:prstGeom>
          <a:noFill/>
          <a:ln w="9525">
            <a:solidFill>
              <a:schemeClr val="tx1"/>
            </a:solidFill>
            <a:round/>
            <a:headEnd/>
            <a:tailEnd/>
          </a:ln>
          <a:effectLst/>
        </p:spPr>
        <p:txBody>
          <a:bodyPr/>
          <a:lstStyle/>
          <a:p>
            <a:endParaRPr lang="zh-TW" altLang="en-US"/>
          </a:p>
        </p:txBody>
      </p:sp>
      <p:sp>
        <p:nvSpPr>
          <p:cNvPr id="101400" name="Line 24"/>
          <p:cNvSpPr>
            <a:spLocks noChangeShapeType="1"/>
          </p:cNvSpPr>
          <p:nvPr/>
        </p:nvSpPr>
        <p:spPr bwMode="auto">
          <a:xfrm>
            <a:off x="7453313" y="2789230"/>
            <a:ext cx="358775" cy="431800"/>
          </a:xfrm>
          <a:prstGeom prst="line">
            <a:avLst/>
          </a:prstGeom>
          <a:noFill/>
          <a:ln w="9525">
            <a:solidFill>
              <a:schemeClr val="tx1"/>
            </a:solidFill>
            <a:round/>
            <a:headEnd/>
            <a:tailEnd/>
          </a:ln>
          <a:effectLst/>
        </p:spPr>
        <p:txBody>
          <a:bodyPr/>
          <a:lstStyle/>
          <a:p>
            <a:endParaRPr lang="zh-TW" altLang="en-US"/>
          </a:p>
        </p:txBody>
      </p:sp>
      <p:sp>
        <p:nvSpPr>
          <p:cNvPr id="101401" name="Line 25"/>
          <p:cNvSpPr>
            <a:spLocks noChangeShapeType="1"/>
          </p:cNvSpPr>
          <p:nvPr/>
        </p:nvSpPr>
        <p:spPr bwMode="auto">
          <a:xfrm flipH="1">
            <a:off x="7524750" y="5310180"/>
            <a:ext cx="287338" cy="503238"/>
          </a:xfrm>
          <a:prstGeom prst="line">
            <a:avLst/>
          </a:prstGeom>
          <a:noFill/>
          <a:ln w="9525">
            <a:solidFill>
              <a:schemeClr val="tx1"/>
            </a:solidFill>
            <a:round/>
            <a:headEnd/>
            <a:tailEnd/>
          </a:ln>
          <a:effectLst/>
        </p:spPr>
        <p:txBody>
          <a:bodyPr/>
          <a:lstStyle/>
          <a:p>
            <a:endParaRPr lang="zh-TW" altLang="en-US"/>
          </a:p>
        </p:txBody>
      </p:sp>
      <p:sp>
        <p:nvSpPr>
          <p:cNvPr id="101406" name="AutoShape 30"/>
          <p:cNvSpPr>
            <a:spLocks noChangeArrowheads="1"/>
          </p:cNvSpPr>
          <p:nvPr/>
        </p:nvSpPr>
        <p:spPr bwMode="auto">
          <a:xfrm>
            <a:off x="3419475" y="4437063"/>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101402" name="Rectangle 26"/>
          <p:cNvSpPr>
            <a:spLocks noChangeArrowheads="1"/>
          </p:cNvSpPr>
          <p:nvPr/>
        </p:nvSpPr>
        <p:spPr bwMode="auto">
          <a:xfrm>
            <a:off x="4140200" y="5688013"/>
            <a:ext cx="1079500" cy="40481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101403" name="Rectangle 27"/>
          <p:cNvSpPr>
            <a:spLocks noChangeArrowheads="1"/>
          </p:cNvSpPr>
          <p:nvPr/>
        </p:nvSpPr>
        <p:spPr bwMode="auto">
          <a:xfrm>
            <a:off x="4140200" y="5281613"/>
            <a:ext cx="1079500" cy="406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101404" name="Rectangle 28"/>
          <p:cNvSpPr>
            <a:spLocks noChangeArrowheads="1"/>
          </p:cNvSpPr>
          <p:nvPr/>
        </p:nvSpPr>
        <p:spPr bwMode="auto">
          <a:xfrm>
            <a:off x="4140200" y="4473575"/>
            <a:ext cx="1079500" cy="404813"/>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7</a:t>
            </a:r>
          </a:p>
        </p:txBody>
      </p:sp>
      <p:sp>
        <p:nvSpPr>
          <p:cNvPr id="101405" name="Rectangle 29"/>
          <p:cNvSpPr>
            <a:spLocks noChangeArrowheads="1"/>
          </p:cNvSpPr>
          <p:nvPr/>
        </p:nvSpPr>
        <p:spPr bwMode="auto">
          <a:xfrm>
            <a:off x="4140200" y="4876800"/>
            <a:ext cx="1079500" cy="406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10</a:t>
            </a:r>
          </a:p>
        </p:txBody>
      </p:sp>
      <p:sp>
        <p:nvSpPr>
          <p:cNvPr id="101407" name="Rectangle 31"/>
          <p:cNvSpPr>
            <a:spLocks noChangeArrowheads="1"/>
          </p:cNvSpPr>
          <p:nvPr/>
        </p:nvSpPr>
        <p:spPr bwMode="auto">
          <a:xfrm>
            <a:off x="4140200" y="4067175"/>
            <a:ext cx="1079500" cy="406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9</a:t>
            </a:r>
          </a:p>
        </p:txBody>
      </p:sp>
      <p:sp>
        <p:nvSpPr>
          <p:cNvPr id="101414" name="Rectangle 38"/>
          <p:cNvSpPr>
            <a:spLocks noChangeArrowheads="1"/>
          </p:cNvSpPr>
          <p:nvPr/>
        </p:nvSpPr>
        <p:spPr bwMode="auto">
          <a:xfrm>
            <a:off x="4140200" y="3662363"/>
            <a:ext cx="1079500" cy="404812"/>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9</a:t>
            </a:r>
          </a:p>
        </p:txBody>
      </p:sp>
      <p:sp>
        <p:nvSpPr>
          <p:cNvPr id="101415" name="Rectangle 39"/>
          <p:cNvSpPr>
            <a:spLocks noChangeArrowheads="1"/>
          </p:cNvSpPr>
          <p:nvPr/>
        </p:nvSpPr>
        <p:spPr bwMode="auto">
          <a:xfrm>
            <a:off x="4140200" y="3255963"/>
            <a:ext cx="1079500" cy="406400"/>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101418" name="Text Box 42"/>
          <p:cNvSpPr txBox="1">
            <a:spLocks noChangeArrowheads="1"/>
          </p:cNvSpPr>
          <p:nvPr/>
        </p:nvSpPr>
        <p:spPr bwMode="auto">
          <a:xfrm>
            <a:off x="971550" y="6127750"/>
            <a:ext cx="4392613" cy="396875"/>
          </a:xfrm>
          <a:prstGeom prst="rect">
            <a:avLst/>
          </a:prstGeom>
          <a:noFill/>
          <a:ln w="9525">
            <a:noFill/>
            <a:miter lim="800000"/>
            <a:headEnd/>
            <a:tailEnd/>
          </a:ln>
          <a:effectLst/>
        </p:spPr>
        <p:txBody>
          <a:bodyPr wrap="none">
            <a:spAutoFit/>
          </a:bodyPr>
          <a:lstStyle/>
          <a:p>
            <a:r>
              <a:rPr lang="zh-TW" altLang="en-US" sz="2000">
                <a:solidFill>
                  <a:schemeClr val="hlink"/>
                </a:solidFill>
              </a:rPr>
              <a:t>輸出：</a:t>
            </a:r>
            <a:r>
              <a:rPr lang="en-US" altLang="zh-TW" sz="2000">
                <a:solidFill>
                  <a:schemeClr val="hlink"/>
                </a:solidFill>
              </a:rPr>
              <a:t>V</a:t>
            </a:r>
            <a:r>
              <a:rPr lang="en-US" altLang="zh-TW" sz="2000" baseline="-10000">
                <a:solidFill>
                  <a:schemeClr val="hlink"/>
                </a:solidFill>
              </a:rPr>
              <a:t>1  </a:t>
            </a:r>
            <a:r>
              <a:rPr lang="en-US" altLang="zh-TW" sz="2000">
                <a:solidFill>
                  <a:schemeClr val="hlink"/>
                </a:solidFill>
              </a:rPr>
              <a:t>V</a:t>
            </a:r>
            <a:r>
              <a:rPr lang="en-US" altLang="zh-TW" sz="2000" baseline="-10000">
                <a:solidFill>
                  <a:schemeClr val="hlink"/>
                </a:solidFill>
              </a:rPr>
              <a:t>2  </a:t>
            </a:r>
            <a:r>
              <a:rPr lang="en-US" altLang="zh-TW" sz="2000">
                <a:solidFill>
                  <a:schemeClr val="hlink"/>
                </a:solidFill>
              </a:rPr>
              <a:t>V</a:t>
            </a:r>
            <a:r>
              <a:rPr lang="en-US" altLang="zh-TW" sz="2000" baseline="-10000">
                <a:solidFill>
                  <a:schemeClr val="hlink"/>
                </a:solidFill>
              </a:rPr>
              <a:t>4  </a:t>
            </a:r>
            <a:r>
              <a:rPr lang="en-US" altLang="zh-TW" sz="2000">
                <a:solidFill>
                  <a:schemeClr val="hlink"/>
                </a:solidFill>
              </a:rPr>
              <a:t>V</a:t>
            </a:r>
            <a:r>
              <a:rPr lang="en-US" altLang="zh-TW" sz="2000" baseline="-10000">
                <a:solidFill>
                  <a:schemeClr val="hlink"/>
                </a:solidFill>
              </a:rPr>
              <a:t>8  </a:t>
            </a:r>
            <a:r>
              <a:rPr lang="en-US" altLang="zh-TW" sz="2000">
                <a:solidFill>
                  <a:schemeClr val="hlink"/>
                </a:solidFill>
              </a:rPr>
              <a:t>V</a:t>
            </a:r>
            <a:r>
              <a:rPr lang="en-US" altLang="zh-TW" sz="2000" baseline="-10000">
                <a:solidFill>
                  <a:schemeClr val="hlink"/>
                </a:solidFill>
              </a:rPr>
              <a:t>5  </a:t>
            </a:r>
            <a:r>
              <a:rPr lang="en-US" altLang="zh-TW" sz="2000">
                <a:solidFill>
                  <a:schemeClr val="hlink"/>
                </a:solidFill>
              </a:rPr>
              <a:t>V</a:t>
            </a:r>
            <a:r>
              <a:rPr lang="en-US" altLang="zh-TW" sz="2000" baseline="-10000">
                <a:solidFill>
                  <a:schemeClr val="hlink"/>
                </a:solidFill>
              </a:rPr>
              <a:t>10  </a:t>
            </a:r>
            <a:r>
              <a:rPr lang="en-US" altLang="zh-TW" sz="2000">
                <a:solidFill>
                  <a:schemeClr val="hlink"/>
                </a:solidFill>
              </a:rPr>
              <a:t>V</a:t>
            </a:r>
            <a:r>
              <a:rPr lang="en-US" altLang="zh-TW" sz="2000" baseline="-10000">
                <a:solidFill>
                  <a:schemeClr val="hlink"/>
                </a:solidFill>
              </a:rPr>
              <a:t>9  </a:t>
            </a:r>
            <a:r>
              <a:rPr lang="en-US" altLang="zh-TW" sz="2000">
                <a:solidFill>
                  <a:schemeClr val="hlink"/>
                </a:solidFill>
              </a:rPr>
              <a:t>V</a:t>
            </a:r>
            <a:r>
              <a:rPr lang="en-US" altLang="zh-TW" sz="2000" baseline="-10000">
                <a:solidFill>
                  <a:schemeClr val="hlink"/>
                </a:solidFill>
              </a:rPr>
              <a:t>6  </a:t>
            </a:r>
            <a:r>
              <a:rPr lang="en-US" altLang="zh-TW" sz="2000">
                <a:solidFill>
                  <a:schemeClr val="hlink"/>
                </a:solidFill>
              </a:rPr>
              <a:t>V</a:t>
            </a:r>
            <a:r>
              <a:rPr lang="en-US" altLang="zh-TW" sz="2000" baseline="-10000">
                <a:solidFill>
                  <a:schemeClr val="hlink"/>
                </a:solidFill>
              </a:rPr>
              <a:t>3  </a:t>
            </a:r>
            <a:r>
              <a:rPr lang="en-US" altLang="zh-TW" sz="2000">
                <a:solidFill>
                  <a:schemeClr val="hlink"/>
                </a:solidFill>
              </a:rPr>
              <a:t>V</a:t>
            </a:r>
            <a:r>
              <a:rPr lang="en-US" altLang="zh-TW" sz="2000" baseline="-10000">
                <a:solidFill>
                  <a:schemeClr val="hlink"/>
                </a:solidFill>
              </a:rPr>
              <a:t>7</a:t>
            </a:r>
          </a:p>
        </p:txBody>
      </p:sp>
      <p:sp>
        <p:nvSpPr>
          <p:cNvPr id="101422" name="Rectangle 46"/>
          <p:cNvSpPr>
            <a:spLocks noChangeArrowheads="1"/>
          </p:cNvSpPr>
          <p:nvPr/>
        </p:nvSpPr>
        <p:spPr bwMode="auto">
          <a:xfrm>
            <a:off x="2124075" y="5688013"/>
            <a:ext cx="1079500" cy="40481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101423" name="Rectangle 47"/>
          <p:cNvSpPr>
            <a:spLocks noChangeArrowheads="1"/>
          </p:cNvSpPr>
          <p:nvPr/>
        </p:nvSpPr>
        <p:spPr bwMode="auto">
          <a:xfrm>
            <a:off x="2124075" y="5281613"/>
            <a:ext cx="1079500" cy="406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101424" name="Rectangle 48"/>
          <p:cNvSpPr>
            <a:spLocks noChangeArrowheads="1"/>
          </p:cNvSpPr>
          <p:nvPr/>
        </p:nvSpPr>
        <p:spPr bwMode="auto">
          <a:xfrm>
            <a:off x="2124075" y="4473575"/>
            <a:ext cx="1079500" cy="404813"/>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7</a:t>
            </a:r>
          </a:p>
        </p:txBody>
      </p:sp>
      <p:sp>
        <p:nvSpPr>
          <p:cNvPr id="101425" name="Rectangle 49"/>
          <p:cNvSpPr>
            <a:spLocks noChangeArrowheads="1"/>
          </p:cNvSpPr>
          <p:nvPr/>
        </p:nvSpPr>
        <p:spPr bwMode="auto">
          <a:xfrm>
            <a:off x="2124075" y="4876800"/>
            <a:ext cx="1079500" cy="406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10</a:t>
            </a:r>
          </a:p>
        </p:txBody>
      </p:sp>
      <p:sp>
        <p:nvSpPr>
          <p:cNvPr id="101426" name="Rectangle 50"/>
          <p:cNvSpPr>
            <a:spLocks noChangeArrowheads="1"/>
          </p:cNvSpPr>
          <p:nvPr/>
        </p:nvSpPr>
        <p:spPr bwMode="auto">
          <a:xfrm>
            <a:off x="2124075" y="4067175"/>
            <a:ext cx="1079500" cy="406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9</a:t>
            </a:r>
          </a:p>
        </p:txBody>
      </p:sp>
      <p:sp>
        <p:nvSpPr>
          <p:cNvPr id="101427" name="Rectangle 51"/>
          <p:cNvSpPr>
            <a:spLocks noChangeArrowheads="1"/>
          </p:cNvSpPr>
          <p:nvPr/>
        </p:nvSpPr>
        <p:spPr bwMode="auto">
          <a:xfrm>
            <a:off x="2124075" y="3662363"/>
            <a:ext cx="1079500" cy="404812"/>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7</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TW" b="1" dirty="0" smtClean="0">
                <a:solidFill>
                  <a:schemeClr val="accent1">
                    <a:lumMod val="75000"/>
                  </a:schemeClr>
                </a:solidFill>
              </a:rPr>
              <a:t>DFS</a:t>
            </a:r>
            <a:endParaRPr lang="zh-TW" altLang="en-US" dirty="0"/>
          </a:p>
        </p:txBody>
      </p:sp>
      <p:sp>
        <p:nvSpPr>
          <p:cNvPr id="102403" name="Rectangle 3"/>
          <p:cNvSpPr>
            <a:spLocks noGrp="1" noChangeArrowheads="1"/>
          </p:cNvSpPr>
          <p:nvPr>
            <p:ph type="body" idx="1"/>
          </p:nvPr>
        </p:nvSpPr>
        <p:spPr/>
        <p:txBody>
          <a:bodyPr>
            <a:normAutofit/>
          </a:bodyPr>
          <a:lstStyle/>
          <a:p>
            <a:r>
              <a:rPr lang="zh-TW" altLang="en-US" dirty="0">
                <a:latin typeface="+mj-ea"/>
                <a:ea typeface="+mj-ea"/>
              </a:rPr>
              <a:t>最後彈出</a:t>
            </a:r>
            <a:r>
              <a:rPr lang="en-US" altLang="zh-TW" dirty="0">
                <a:latin typeface="+mj-ea"/>
                <a:ea typeface="+mj-ea"/>
              </a:rPr>
              <a:t>V</a:t>
            </a:r>
            <a:r>
              <a:rPr lang="en-US" altLang="zh-TW" baseline="-30000" dirty="0">
                <a:latin typeface="+mj-ea"/>
                <a:ea typeface="+mj-ea"/>
              </a:rPr>
              <a:t>3</a:t>
            </a:r>
            <a:r>
              <a:rPr lang="en-US" altLang="zh-TW" dirty="0">
                <a:latin typeface="+mj-ea"/>
                <a:ea typeface="+mj-ea"/>
              </a:rPr>
              <a:t>, V</a:t>
            </a:r>
            <a:r>
              <a:rPr lang="en-US" altLang="zh-TW" baseline="-30000" dirty="0">
                <a:latin typeface="+mj-ea"/>
                <a:ea typeface="+mj-ea"/>
              </a:rPr>
              <a:t>9</a:t>
            </a:r>
            <a:r>
              <a:rPr lang="en-US" altLang="zh-TW" dirty="0">
                <a:latin typeface="+mj-ea"/>
                <a:ea typeface="+mj-ea"/>
              </a:rPr>
              <a:t>, V</a:t>
            </a:r>
            <a:r>
              <a:rPr lang="en-US" altLang="zh-TW" baseline="-30000" dirty="0">
                <a:latin typeface="+mj-ea"/>
                <a:ea typeface="+mj-ea"/>
              </a:rPr>
              <a:t>9</a:t>
            </a:r>
            <a:r>
              <a:rPr lang="en-US" altLang="zh-TW" dirty="0">
                <a:latin typeface="+mj-ea"/>
                <a:ea typeface="+mj-ea"/>
              </a:rPr>
              <a:t>, V</a:t>
            </a:r>
            <a:r>
              <a:rPr lang="en-US" altLang="zh-TW" baseline="-30000" dirty="0">
                <a:latin typeface="+mj-ea"/>
                <a:ea typeface="+mj-ea"/>
              </a:rPr>
              <a:t>7</a:t>
            </a:r>
            <a:r>
              <a:rPr lang="en-US" altLang="zh-TW" dirty="0">
                <a:latin typeface="+mj-ea"/>
                <a:ea typeface="+mj-ea"/>
              </a:rPr>
              <a:t>, V</a:t>
            </a:r>
            <a:r>
              <a:rPr lang="en-US" altLang="zh-TW" baseline="-30000" dirty="0">
                <a:latin typeface="+mj-ea"/>
                <a:ea typeface="+mj-ea"/>
              </a:rPr>
              <a:t>10</a:t>
            </a:r>
            <a:r>
              <a:rPr lang="en-US" altLang="zh-TW" dirty="0">
                <a:latin typeface="+mj-ea"/>
                <a:ea typeface="+mj-ea"/>
              </a:rPr>
              <a:t>, V</a:t>
            </a:r>
            <a:r>
              <a:rPr lang="en-US" altLang="zh-TW" baseline="-30000" dirty="0">
                <a:latin typeface="+mj-ea"/>
                <a:ea typeface="+mj-ea"/>
              </a:rPr>
              <a:t>5</a:t>
            </a:r>
            <a:r>
              <a:rPr lang="en-US" altLang="zh-TW" dirty="0">
                <a:latin typeface="+mj-ea"/>
                <a:ea typeface="+mj-ea"/>
              </a:rPr>
              <a:t>, V</a:t>
            </a:r>
            <a:r>
              <a:rPr lang="en-US" altLang="zh-TW" baseline="-30000" dirty="0">
                <a:latin typeface="+mj-ea"/>
                <a:ea typeface="+mj-ea"/>
              </a:rPr>
              <a:t>3</a:t>
            </a:r>
            <a:r>
              <a:rPr lang="zh-TW" altLang="en-US" dirty="0">
                <a:latin typeface="+mj-ea"/>
                <a:ea typeface="+mj-ea"/>
              </a:rPr>
              <a:t>，由於這些頂點皆已輸出過；此時堆疊是</a:t>
            </a:r>
            <a:r>
              <a:rPr lang="zh-TW" altLang="en-US" dirty="0">
                <a:solidFill>
                  <a:schemeClr val="hlink"/>
                </a:solidFill>
                <a:latin typeface="+mj-ea"/>
                <a:ea typeface="+mj-ea"/>
              </a:rPr>
              <a:t>空的</a:t>
            </a:r>
            <a:r>
              <a:rPr lang="zh-TW" altLang="en-US" dirty="0">
                <a:latin typeface="+mj-ea"/>
                <a:ea typeface="+mj-ea"/>
              </a:rPr>
              <a:t>，表示搜尋</a:t>
            </a:r>
            <a:r>
              <a:rPr lang="zh-TW" altLang="en-US" dirty="0">
                <a:solidFill>
                  <a:schemeClr val="hlink"/>
                </a:solidFill>
                <a:latin typeface="+mj-ea"/>
                <a:ea typeface="+mj-ea"/>
              </a:rPr>
              <a:t>已結束</a:t>
            </a:r>
            <a:r>
              <a:rPr lang="zh-TW" altLang="en-US" dirty="0">
                <a:latin typeface="+mj-ea"/>
                <a:ea typeface="+mj-ea"/>
              </a:rPr>
              <a:t>。</a:t>
            </a:r>
          </a:p>
          <a:p>
            <a:r>
              <a:rPr lang="zh-TW" altLang="en-US" dirty="0">
                <a:latin typeface="+mj-ea"/>
                <a:ea typeface="+mj-ea"/>
              </a:rPr>
              <a:t>從上述的搜尋步驟可知其順序為：</a:t>
            </a:r>
            <a:r>
              <a:rPr lang="en-US" altLang="zh-TW" dirty="0">
                <a:latin typeface="+mj-ea"/>
                <a:ea typeface="+mj-ea"/>
              </a:rPr>
              <a:t>V</a:t>
            </a:r>
            <a:r>
              <a:rPr lang="en-US" altLang="zh-TW" baseline="-30000" dirty="0">
                <a:latin typeface="+mj-ea"/>
                <a:ea typeface="+mj-ea"/>
              </a:rPr>
              <a:t>1</a:t>
            </a:r>
            <a:r>
              <a:rPr lang="en-US" altLang="zh-TW" dirty="0">
                <a:latin typeface="+mj-ea"/>
                <a:ea typeface="+mj-ea"/>
              </a:rPr>
              <a:t>, V</a:t>
            </a:r>
            <a:r>
              <a:rPr lang="en-US" altLang="zh-TW" baseline="-30000" dirty="0">
                <a:latin typeface="+mj-ea"/>
                <a:ea typeface="+mj-ea"/>
              </a:rPr>
              <a:t>2</a:t>
            </a:r>
            <a:r>
              <a:rPr lang="en-US" altLang="zh-TW" dirty="0">
                <a:latin typeface="+mj-ea"/>
                <a:ea typeface="+mj-ea"/>
              </a:rPr>
              <a:t>, V</a:t>
            </a:r>
            <a:r>
              <a:rPr lang="en-US" altLang="zh-TW" baseline="-30000" dirty="0">
                <a:latin typeface="+mj-ea"/>
                <a:ea typeface="+mj-ea"/>
              </a:rPr>
              <a:t>4</a:t>
            </a:r>
            <a:r>
              <a:rPr lang="en-US" altLang="zh-TW" dirty="0">
                <a:latin typeface="+mj-ea"/>
                <a:ea typeface="+mj-ea"/>
              </a:rPr>
              <a:t>, V</a:t>
            </a:r>
            <a:r>
              <a:rPr lang="en-US" altLang="zh-TW" baseline="-30000" dirty="0">
                <a:latin typeface="+mj-ea"/>
                <a:ea typeface="+mj-ea"/>
              </a:rPr>
              <a:t>8</a:t>
            </a:r>
            <a:r>
              <a:rPr lang="en-US" altLang="zh-TW" dirty="0">
                <a:latin typeface="+mj-ea"/>
                <a:ea typeface="+mj-ea"/>
              </a:rPr>
              <a:t>, V</a:t>
            </a:r>
            <a:r>
              <a:rPr lang="en-US" altLang="zh-TW" baseline="-30000" dirty="0">
                <a:latin typeface="+mj-ea"/>
                <a:ea typeface="+mj-ea"/>
              </a:rPr>
              <a:t>5</a:t>
            </a:r>
            <a:r>
              <a:rPr lang="en-US" altLang="zh-TW" dirty="0">
                <a:latin typeface="+mj-ea"/>
                <a:ea typeface="+mj-ea"/>
              </a:rPr>
              <a:t>, V</a:t>
            </a:r>
            <a:r>
              <a:rPr lang="en-US" altLang="zh-TW" baseline="-30000" dirty="0">
                <a:latin typeface="+mj-ea"/>
                <a:ea typeface="+mj-ea"/>
              </a:rPr>
              <a:t>10</a:t>
            </a:r>
            <a:r>
              <a:rPr lang="en-US" altLang="zh-TW" dirty="0">
                <a:latin typeface="+mj-ea"/>
                <a:ea typeface="+mj-ea"/>
              </a:rPr>
              <a:t>, V</a:t>
            </a:r>
            <a:r>
              <a:rPr lang="en-US" altLang="zh-TW" baseline="-30000" dirty="0">
                <a:latin typeface="+mj-ea"/>
                <a:ea typeface="+mj-ea"/>
              </a:rPr>
              <a:t>9</a:t>
            </a:r>
            <a:r>
              <a:rPr lang="en-US" altLang="zh-TW" dirty="0">
                <a:latin typeface="+mj-ea"/>
                <a:ea typeface="+mj-ea"/>
              </a:rPr>
              <a:t>, V</a:t>
            </a:r>
            <a:r>
              <a:rPr lang="en-US" altLang="zh-TW" baseline="-30000" dirty="0">
                <a:latin typeface="+mj-ea"/>
                <a:ea typeface="+mj-ea"/>
              </a:rPr>
              <a:t>6</a:t>
            </a:r>
            <a:r>
              <a:rPr lang="en-US" altLang="zh-TW" dirty="0">
                <a:latin typeface="+mj-ea"/>
                <a:ea typeface="+mj-ea"/>
              </a:rPr>
              <a:t>, V</a:t>
            </a:r>
            <a:r>
              <a:rPr lang="en-US" altLang="zh-TW" baseline="-30000" dirty="0">
                <a:latin typeface="+mj-ea"/>
                <a:ea typeface="+mj-ea"/>
              </a:rPr>
              <a:t>3</a:t>
            </a:r>
            <a:r>
              <a:rPr lang="en-US" altLang="zh-TW" dirty="0">
                <a:latin typeface="+mj-ea"/>
                <a:ea typeface="+mj-ea"/>
              </a:rPr>
              <a:t>, V</a:t>
            </a:r>
            <a:r>
              <a:rPr lang="en-US" altLang="zh-TW" baseline="-30000" dirty="0">
                <a:latin typeface="+mj-ea"/>
                <a:ea typeface="+mj-ea"/>
              </a:rPr>
              <a:t>7</a:t>
            </a:r>
            <a:r>
              <a:rPr lang="zh-TW" altLang="en-US" dirty="0">
                <a:latin typeface="+mj-ea"/>
                <a:ea typeface="+mj-ea"/>
              </a:rPr>
              <a:t>。</a:t>
            </a:r>
          </a:p>
          <a:p>
            <a:r>
              <a:rPr lang="zh-TW" altLang="en-US" dirty="0">
                <a:latin typeface="+mj-ea"/>
                <a:ea typeface="+mj-ea"/>
              </a:rPr>
              <a:t>需注意的是此順序</a:t>
            </a:r>
            <a:r>
              <a:rPr lang="zh-TW" altLang="en-US" b="1" dirty="0">
                <a:solidFill>
                  <a:schemeClr val="hlink"/>
                </a:solidFill>
                <a:latin typeface="+mj-ea"/>
                <a:ea typeface="+mj-ea"/>
              </a:rPr>
              <a:t>並不是唯一</a:t>
            </a:r>
            <a:r>
              <a:rPr lang="zh-TW" altLang="en-US" dirty="0">
                <a:latin typeface="+mj-ea"/>
                <a:ea typeface="+mj-ea"/>
              </a:rPr>
              <a:t>，而是根據頂點放入堆疊的順序而定。</a:t>
            </a:r>
          </a:p>
          <a:p>
            <a:pPr>
              <a:buFont typeface="Wingdings" pitchFamily="2" charset="2"/>
              <a:buNone/>
            </a:pPr>
            <a:endParaRPr lang="en-US" altLang="zh-TW" sz="2000" dirty="0">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03">
                                            <p:txEl>
                                              <p:pRg st="2" end="2"/>
                                            </p:txEl>
                                          </p:spTgt>
                                        </p:tgtEl>
                                        <p:attrNameLst>
                                          <p:attrName>style.visibility</p:attrName>
                                        </p:attrNameLst>
                                      </p:cBhvr>
                                      <p:to>
                                        <p:strVal val="visible"/>
                                      </p:to>
                                    </p:set>
                                    <p:animEffect transition="in" filter="fade">
                                      <p:cBhvr>
                                        <p:cTn id="7" dur="500"/>
                                        <p:tgtEl>
                                          <p:spTgt spid="1024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TW" b="1" dirty="0" smtClean="0">
                <a:solidFill>
                  <a:schemeClr val="accent1">
                    <a:lumMod val="75000"/>
                  </a:schemeClr>
                </a:solidFill>
              </a:rPr>
              <a:t>DFS</a:t>
            </a:r>
            <a:endParaRPr lang="zh-TW" altLang="en-US" dirty="0"/>
          </a:p>
        </p:txBody>
      </p:sp>
      <p:sp>
        <p:nvSpPr>
          <p:cNvPr id="102403" name="Rectangle 3"/>
          <p:cNvSpPr>
            <a:spLocks noGrp="1" noChangeArrowheads="1"/>
          </p:cNvSpPr>
          <p:nvPr>
            <p:ph type="body" idx="1"/>
          </p:nvPr>
        </p:nvSpPr>
        <p:spPr/>
        <p:txBody>
          <a:bodyPr>
            <a:normAutofit/>
          </a:bodyPr>
          <a:lstStyle/>
          <a:p>
            <a:pPr>
              <a:buNone/>
            </a:pPr>
            <a:r>
              <a:rPr lang="en-US" altLang="zh-TW" dirty="0" smtClean="0">
                <a:latin typeface="+mj-ea"/>
                <a:ea typeface="+mj-ea"/>
              </a:rPr>
              <a:t>void </a:t>
            </a:r>
            <a:r>
              <a:rPr lang="en-US" altLang="zh-TW" dirty="0" err="1" smtClean="0">
                <a:latin typeface="+mj-ea"/>
                <a:ea typeface="+mj-ea"/>
              </a:rPr>
              <a:t>dfs</a:t>
            </a:r>
            <a:r>
              <a:rPr lang="en-US" altLang="zh-TW" dirty="0" smtClean="0">
                <a:latin typeface="+mj-ea"/>
                <a:ea typeface="+mj-ea"/>
              </a:rPr>
              <a:t>(</a:t>
            </a:r>
            <a:r>
              <a:rPr lang="en-US" altLang="zh-TW" dirty="0" err="1" smtClean="0">
                <a:latin typeface="+mj-ea"/>
                <a:ea typeface="+mj-ea"/>
              </a:rPr>
              <a:t>int</a:t>
            </a:r>
            <a:r>
              <a:rPr lang="en-US" altLang="zh-TW" dirty="0" smtClean="0">
                <a:latin typeface="+mj-ea"/>
                <a:ea typeface="+mj-ea"/>
              </a:rPr>
              <a:t> now)</a:t>
            </a:r>
          </a:p>
          <a:p>
            <a:pPr>
              <a:buNone/>
            </a:pPr>
            <a:r>
              <a:rPr lang="en-US" altLang="zh-TW" sz="2000" dirty="0" smtClean="0">
                <a:latin typeface="+mj-ea"/>
                <a:ea typeface="+mj-ea"/>
              </a:rPr>
              <a:t>{</a:t>
            </a:r>
          </a:p>
          <a:p>
            <a:pPr>
              <a:buNone/>
            </a:pPr>
            <a:r>
              <a:rPr lang="en-US" altLang="zh-TW" sz="2000" dirty="0" smtClean="0">
                <a:latin typeface="+mj-ea"/>
                <a:ea typeface="+mj-ea"/>
              </a:rPr>
              <a:t>	visited[now] = true;</a:t>
            </a:r>
          </a:p>
          <a:p>
            <a:pPr>
              <a:buNone/>
            </a:pPr>
            <a:r>
              <a:rPr lang="en-US" altLang="zh-TW" sz="2000" dirty="0" smtClean="0">
                <a:latin typeface="+mj-ea"/>
                <a:ea typeface="+mj-ea"/>
              </a:rPr>
              <a:t>	for(</a:t>
            </a:r>
            <a:r>
              <a:rPr lang="en-US" altLang="zh-TW" sz="2000" dirty="0" err="1" smtClean="0">
                <a:latin typeface="+mj-ea"/>
                <a:ea typeface="+mj-ea"/>
              </a:rPr>
              <a:t>int</a:t>
            </a:r>
            <a:r>
              <a:rPr lang="en-US" altLang="zh-TW" sz="2000" dirty="0" smtClean="0">
                <a:latin typeface="+mj-ea"/>
                <a:ea typeface="+mj-ea"/>
              </a:rPr>
              <a:t> </a:t>
            </a:r>
            <a:r>
              <a:rPr lang="en-US" altLang="zh-TW" sz="2000" dirty="0" err="1" smtClean="0">
                <a:latin typeface="+mj-ea"/>
                <a:ea typeface="+mj-ea"/>
              </a:rPr>
              <a:t>i</a:t>
            </a:r>
            <a:r>
              <a:rPr lang="en-US" altLang="zh-TW" sz="2000" dirty="0" smtClean="0">
                <a:latin typeface="+mj-ea"/>
                <a:ea typeface="+mj-ea"/>
              </a:rPr>
              <a:t>=0; </a:t>
            </a:r>
            <a:r>
              <a:rPr lang="en-US" altLang="zh-TW" sz="2000" dirty="0" err="1" smtClean="0">
                <a:latin typeface="+mj-ea"/>
                <a:ea typeface="+mj-ea"/>
              </a:rPr>
              <a:t>i</a:t>
            </a:r>
            <a:r>
              <a:rPr lang="en-US" altLang="zh-TW" sz="2000" dirty="0" smtClean="0">
                <a:latin typeface="+mj-ea"/>
                <a:ea typeface="+mj-ea"/>
              </a:rPr>
              <a:t>&lt;(</a:t>
            </a:r>
            <a:r>
              <a:rPr lang="en-US" altLang="zh-TW" sz="2000" dirty="0" err="1" smtClean="0">
                <a:latin typeface="+mj-ea"/>
                <a:ea typeface="+mj-ea"/>
              </a:rPr>
              <a:t>int</a:t>
            </a:r>
            <a:r>
              <a:rPr lang="en-US" altLang="zh-TW" sz="2000" dirty="0" smtClean="0">
                <a:latin typeface="+mj-ea"/>
                <a:ea typeface="+mj-ea"/>
              </a:rPr>
              <a:t>)</a:t>
            </a:r>
            <a:r>
              <a:rPr lang="en-US" altLang="zh-TW" sz="2000" dirty="0" err="1" smtClean="0">
                <a:latin typeface="+mj-ea"/>
                <a:ea typeface="+mj-ea"/>
              </a:rPr>
              <a:t>adj</a:t>
            </a:r>
            <a:r>
              <a:rPr lang="en-US" altLang="zh-TW" sz="2000" dirty="0" smtClean="0">
                <a:latin typeface="+mj-ea"/>
                <a:ea typeface="+mj-ea"/>
              </a:rPr>
              <a:t>[now].size(); </a:t>
            </a:r>
            <a:r>
              <a:rPr lang="en-US" altLang="zh-TW" sz="2000" dirty="0" err="1" smtClean="0">
                <a:latin typeface="+mj-ea"/>
                <a:ea typeface="+mj-ea"/>
              </a:rPr>
              <a:t>i</a:t>
            </a:r>
            <a:r>
              <a:rPr lang="en-US" altLang="zh-TW" sz="2000" dirty="0" smtClean="0">
                <a:latin typeface="+mj-ea"/>
                <a:ea typeface="+mj-ea"/>
              </a:rPr>
              <a:t>++)</a:t>
            </a:r>
          </a:p>
          <a:p>
            <a:pPr>
              <a:buNone/>
            </a:pPr>
            <a:r>
              <a:rPr lang="en-US" altLang="zh-TW" sz="2000" dirty="0" smtClean="0">
                <a:latin typeface="+mj-ea"/>
                <a:ea typeface="+mj-ea"/>
              </a:rPr>
              <a:t>	{</a:t>
            </a:r>
          </a:p>
          <a:p>
            <a:pPr>
              <a:buNone/>
            </a:pPr>
            <a:r>
              <a:rPr lang="en-US" altLang="zh-TW" sz="2000" dirty="0" smtClean="0">
                <a:latin typeface="+mj-ea"/>
                <a:ea typeface="+mj-ea"/>
              </a:rPr>
              <a:t>		</a:t>
            </a:r>
            <a:r>
              <a:rPr lang="en-US" altLang="zh-TW" sz="2000" dirty="0" err="1" smtClean="0">
                <a:latin typeface="+mj-ea"/>
                <a:ea typeface="+mj-ea"/>
              </a:rPr>
              <a:t>int</a:t>
            </a:r>
            <a:r>
              <a:rPr lang="en-US" altLang="zh-TW" sz="2000" dirty="0" smtClean="0">
                <a:latin typeface="+mj-ea"/>
                <a:ea typeface="+mj-ea"/>
              </a:rPr>
              <a:t> next = </a:t>
            </a:r>
            <a:r>
              <a:rPr lang="en-US" altLang="zh-TW" sz="2000" dirty="0" err="1" smtClean="0">
                <a:latin typeface="+mj-ea"/>
                <a:ea typeface="+mj-ea"/>
              </a:rPr>
              <a:t>adj</a:t>
            </a:r>
            <a:r>
              <a:rPr lang="en-US" altLang="zh-TW" sz="2000" dirty="0" smtClean="0">
                <a:latin typeface="+mj-ea"/>
                <a:ea typeface="+mj-ea"/>
              </a:rPr>
              <a:t>[now][</a:t>
            </a:r>
            <a:r>
              <a:rPr lang="en-US" altLang="zh-TW" sz="2000" dirty="0" err="1" smtClean="0">
                <a:latin typeface="+mj-ea"/>
                <a:ea typeface="+mj-ea"/>
              </a:rPr>
              <a:t>i</a:t>
            </a:r>
            <a:r>
              <a:rPr lang="en-US" altLang="zh-TW" sz="2000" dirty="0" smtClean="0">
                <a:latin typeface="+mj-ea"/>
                <a:ea typeface="+mj-ea"/>
              </a:rPr>
              <a:t>];</a:t>
            </a:r>
          </a:p>
          <a:p>
            <a:pPr>
              <a:buNone/>
            </a:pPr>
            <a:r>
              <a:rPr lang="en-US" altLang="zh-TW" sz="2000" dirty="0" smtClean="0">
                <a:latin typeface="+mj-ea"/>
                <a:ea typeface="+mj-ea"/>
              </a:rPr>
              <a:t>		if(!visited[next]) </a:t>
            </a:r>
            <a:r>
              <a:rPr lang="en-US" altLang="zh-TW" sz="2000" dirty="0" err="1" smtClean="0">
                <a:latin typeface="+mj-ea"/>
                <a:ea typeface="+mj-ea"/>
              </a:rPr>
              <a:t>dfs</a:t>
            </a:r>
            <a:r>
              <a:rPr lang="en-US" altLang="zh-TW" sz="2000" dirty="0" smtClean="0">
                <a:latin typeface="+mj-ea"/>
                <a:ea typeface="+mj-ea"/>
              </a:rPr>
              <a:t>(next);</a:t>
            </a:r>
          </a:p>
          <a:p>
            <a:pPr>
              <a:buNone/>
            </a:pPr>
            <a:r>
              <a:rPr lang="en-US" altLang="zh-TW" sz="2000" dirty="0" smtClean="0">
                <a:latin typeface="+mj-ea"/>
                <a:ea typeface="+mj-ea"/>
              </a:rPr>
              <a:t>	}</a:t>
            </a:r>
          </a:p>
          <a:p>
            <a:pPr>
              <a:buNone/>
            </a:pPr>
            <a:r>
              <a:rPr lang="en-US" altLang="zh-TW" sz="2000" dirty="0" smtClean="0">
                <a:latin typeface="+mj-ea"/>
                <a:ea typeface="+mj-ea"/>
              </a:rPr>
              <a:t>}</a:t>
            </a:r>
            <a:endParaRPr lang="en-US" altLang="zh-TW" sz="2000" dirty="0">
              <a:latin typeface="+mj-ea"/>
              <a:ea typeface="+mj-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DFS</a:t>
            </a:r>
            <a:endParaRPr lang="zh-TW" altLang="en-US" dirty="0"/>
          </a:p>
        </p:txBody>
      </p:sp>
      <p:sp>
        <p:nvSpPr>
          <p:cNvPr id="3" name="內容版面配置區 2"/>
          <p:cNvSpPr>
            <a:spLocks noGrp="1"/>
          </p:cNvSpPr>
          <p:nvPr>
            <p:ph idx="1"/>
          </p:nvPr>
        </p:nvSpPr>
        <p:spPr/>
        <p:txBody>
          <a:bodyPr/>
          <a:lstStyle/>
          <a:p>
            <a:r>
              <a:rPr lang="en-US" altLang="zh-TW" dirty="0" smtClean="0"/>
              <a:t>How can we Do with DFS ?</a:t>
            </a:r>
          </a:p>
          <a:p>
            <a:pPr lvl="1"/>
            <a:r>
              <a:rPr lang="en-US" altLang="zh-TW" dirty="0" smtClean="0">
                <a:solidFill>
                  <a:schemeClr val="accent5">
                    <a:lumMod val="75000"/>
                  </a:schemeClr>
                </a:solidFill>
              </a:rPr>
              <a:t>Check the Connectivity</a:t>
            </a:r>
          </a:p>
          <a:p>
            <a:pPr lvl="1"/>
            <a:r>
              <a:rPr lang="en-US" altLang="zh-TW" dirty="0" smtClean="0">
                <a:solidFill>
                  <a:schemeClr val="accent5">
                    <a:lumMod val="75000"/>
                  </a:schemeClr>
                </a:solidFill>
              </a:rPr>
              <a:t>Graph Traversal</a:t>
            </a:r>
            <a:endParaRPr lang="zh-TW" altLang="en-US"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Example - 1</a:t>
            </a:r>
            <a:endParaRPr lang="zh-TW" altLang="en-US" dirty="0"/>
          </a:p>
        </p:txBody>
      </p:sp>
      <p:sp>
        <p:nvSpPr>
          <p:cNvPr id="3" name="內容版面配置區 2"/>
          <p:cNvSpPr>
            <a:spLocks noGrp="1"/>
          </p:cNvSpPr>
          <p:nvPr>
            <p:ph idx="1"/>
          </p:nvPr>
        </p:nvSpPr>
        <p:spPr/>
        <p:txBody>
          <a:bodyPr/>
          <a:lstStyle/>
          <a:p>
            <a:r>
              <a:rPr lang="en-US" altLang="zh-TW" dirty="0" smtClean="0"/>
              <a:t>UVA-10004</a:t>
            </a:r>
          </a:p>
          <a:p>
            <a:pPr lvl="1"/>
            <a:r>
              <a:rPr lang="en-US" altLang="zh-TW" dirty="0" smtClean="0">
                <a:solidFill>
                  <a:schemeClr val="accent5">
                    <a:lumMod val="75000"/>
                  </a:schemeClr>
                </a:solidFill>
              </a:rPr>
              <a:t>Bi-color Problem</a:t>
            </a:r>
          </a:p>
          <a:p>
            <a:r>
              <a:rPr lang="en-US" altLang="zh-TW" dirty="0" smtClean="0"/>
              <a:t>Input                                         Output</a:t>
            </a:r>
          </a:p>
          <a:p>
            <a:pPr>
              <a:buNone/>
            </a:pPr>
            <a:r>
              <a:rPr lang="en-US" altLang="zh-TW" dirty="0" smtClean="0"/>
              <a:t>	</a:t>
            </a:r>
          </a:p>
        </p:txBody>
      </p:sp>
      <p:pic>
        <p:nvPicPr>
          <p:cNvPr id="1027" name="Picture 3"/>
          <p:cNvPicPr>
            <a:picLocks noChangeAspect="1" noChangeArrowheads="1"/>
          </p:cNvPicPr>
          <p:nvPr/>
        </p:nvPicPr>
        <p:blipFill>
          <a:blip r:embed="rId2" cstate="print"/>
          <a:srcRect/>
          <a:stretch>
            <a:fillRect/>
          </a:stretch>
        </p:blipFill>
        <p:spPr bwMode="auto">
          <a:xfrm>
            <a:off x="758490" y="3000372"/>
            <a:ext cx="857256" cy="3110167"/>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857752" y="2945780"/>
            <a:ext cx="2637711" cy="714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8" name="Rectangle 5"/>
          <p:cNvSpPr>
            <a:spLocks noChangeArrowheads="1"/>
          </p:cNvSpPr>
          <p:nvPr/>
        </p:nvSpPr>
        <p:spPr bwMode="auto">
          <a:xfrm>
            <a:off x="2267744" y="1916832"/>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DFS</a:t>
            </a:r>
            <a:endParaRPr lang="en-US" altLang="zh-TW" dirty="0"/>
          </a:p>
        </p:txBody>
      </p:sp>
      <p:sp>
        <p:nvSpPr>
          <p:cNvPr id="9" name="Rectangle 6"/>
          <p:cNvSpPr>
            <a:spLocks noChangeArrowheads="1"/>
          </p:cNvSpPr>
          <p:nvPr/>
        </p:nvSpPr>
        <p:spPr bwMode="auto">
          <a:xfrm>
            <a:off x="2267744" y="4077072"/>
            <a:ext cx="4895850" cy="684213"/>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Greedy algorithm</a:t>
            </a:r>
            <a:endParaRPr lang="en-US" altLang="zh-TW" dirty="0"/>
          </a:p>
        </p:txBody>
      </p:sp>
      <p:sp>
        <p:nvSpPr>
          <p:cNvPr id="14" name="向下箭號 384"/>
          <p:cNvSpPr>
            <a:spLocks noChangeArrowheads="1"/>
          </p:cNvSpPr>
          <p:nvPr/>
        </p:nvSpPr>
        <p:spPr bwMode="auto">
          <a:xfrm>
            <a:off x="4499992" y="3717032"/>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11"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Outline</a:t>
            </a:r>
            <a:endParaRPr lang="zh-TW" altLang="en-US" dirty="0"/>
          </a:p>
        </p:txBody>
      </p:sp>
      <p:sp>
        <p:nvSpPr>
          <p:cNvPr id="15" name="Rectangle 5"/>
          <p:cNvSpPr>
            <a:spLocks noChangeArrowheads="1"/>
          </p:cNvSpPr>
          <p:nvPr/>
        </p:nvSpPr>
        <p:spPr bwMode="auto">
          <a:xfrm>
            <a:off x="2267744" y="2996952"/>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BFS</a:t>
            </a:r>
            <a:endParaRPr lang="en-US" altLang="zh-TW" dirty="0"/>
          </a:p>
        </p:txBody>
      </p:sp>
      <p:sp>
        <p:nvSpPr>
          <p:cNvPr id="16" name="向下箭號 383"/>
          <p:cNvSpPr>
            <a:spLocks noChangeArrowheads="1"/>
          </p:cNvSpPr>
          <p:nvPr/>
        </p:nvSpPr>
        <p:spPr bwMode="auto">
          <a:xfrm>
            <a:off x="4427984" y="2636912"/>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13" name="Rectangle 5"/>
          <p:cNvSpPr>
            <a:spLocks noChangeArrowheads="1"/>
          </p:cNvSpPr>
          <p:nvPr/>
        </p:nvSpPr>
        <p:spPr bwMode="auto">
          <a:xfrm>
            <a:off x="2267744" y="5157192"/>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zh-TW" altLang="en-US" dirty="0" smtClean="0"/>
              <a:t>競賽要點</a:t>
            </a:r>
            <a:endParaRPr lang="en-US" altLang="zh-TW" dirty="0"/>
          </a:p>
        </p:txBody>
      </p:sp>
      <p:sp>
        <p:nvSpPr>
          <p:cNvPr id="17" name="向下箭號 383"/>
          <p:cNvSpPr>
            <a:spLocks noChangeArrowheads="1"/>
          </p:cNvSpPr>
          <p:nvPr/>
        </p:nvSpPr>
        <p:spPr bwMode="auto">
          <a:xfrm>
            <a:off x="4499992" y="4797152"/>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500" fill="hold"/>
                                        <p:tgtEl>
                                          <p:spTgt spid="15"/>
                                        </p:tgtEl>
                                        <p:attrNameLst>
                                          <p:attrName>fillcolor</p:attrName>
                                        </p:attrNameLst>
                                      </p:cBhvr>
                                      <p:to>
                                        <a:srgbClr val="E7FE10"/>
                                      </p:to>
                                    </p:animClr>
                                    <p:set>
                                      <p:cBhvr>
                                        <p:cTn id="7" dur="500" fill="hold"/>
                                        <p:tgtEl>
                                          <p:spTgt spid="15"/>
                                        </p:tgtEl>
                                        <p:attrNameLst>
                                          <p:attrName>fill.type</p:attrName>
                                        </p:attrNameLst>
                                      </p:cBhvr>
                                      <p:to>
                                        <p:strVal val="solid"/>
                                      </p:to>
                                    </p:set>
                                    <p:set>
                                      <p:cBhvr>
                                        <p:cTn id="8" dur="500" fill="hold"/>
                                        <p:tgtEl>
                                          <p:spTgt spid="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BFS</a:t>
            </a:r>
            <a:endParaRPr lang="zh-TW" altLang="en-US" dirty="0"/>
          </a:p>
        </p:txBody>
      </p:sp>
      <p:sp>
        <p:nvSpPr>
          <p:cNvPr id="4" name="Oval 2"/>
          <p:cNvSpPr>
            <a:spLocks noChangeArrowheads="1"/>
          </p:cNvSpPr>
          <p:nvPr/>
        </p:nvSpPr>
        <p:spPr bwMode="auto">
          <a:xfrm>
            <a:off x="2514600" y="1752600"/>
            <a:ext cx="381000" cy="381000"/>
          </a:xfrm>
          <a:prstGeom prst="ellipse">
            <a:avLst/>
          </a:prstGeom>
          <a:solidFill>
            <a:schemeClr val="accent1"/>
          </a:solidFill>
          <a:ln w="9525">
            <a:solidFill>
              <a:schemeClr val="tx1"/>
            </a:solidFill>
            <a:round/>
            <a:headEnd/>
            <a:tailEnd/>
          </a:ln>
          <a:effectLst/>
        </p:spPr>
        <p:txBody>
          <a:bodyPr wrap="none" anchor="ctr"/>
          <a:lstStyle/>
          <a:p>
            <a:endParaRPr lang="zh-TW" altLang="en-US"/>
          </a:p>
        </p:txBody>
      </p:sp>
      <p:sp>
        <p:nvSpPr>
          <p:cNvPr id="5" name="Oval 5"/>
          <p:cNvSpPr>
            <a:spLocks noChangeArrowheads="1"/>
          </p:cNvSpPr>
          <p:nvPr/>
        </p:nvSpPr>
        <p:spPr bwMode="auto">
          <a:xfrm>
            <a:off x="2743200" y="2362200"/>
            <a:ext cx="342900" cy="342900"/>
          </a:xfrm>
          <a:prstGeom prst="ellipse">
            <a:avLst/>
          </a:prstGeom>
          <a:solidFill>
            <a:srgbClr val="FFFFFF"/>
          </a:solidFill>
          <a:ln w="9525">
            <a:solidFill>
              <a:srgbClr val="000000"/>
            </a:solidFill>
            <a:round/>
            <a:headEnd/>
            <a:tailEnd/>
          </a:ln>
        </p:spPr>
        <p:txBody>
          <a:bodyPr/>
          <a:lstStyle/>
          <a:p>
            <a:endParaRPr lang="zh-TW" altLang="en-US"/>
          </a:p>
        </p:txBody>
      </p:sp>
      <p:sp>
        <p:nvSpPr>
          <p:cNvPr id="6" name="Text Box 6"/>
          <p:cNvSpPr txBox="1">
            <a:spLocks noChangeArrowheads="1"/>
          </p:cNvSpPr>
          <p:nvPr/>
        </p:nvSpPr>
        <p:spPr bwMode="auto">
          <a:xfrm>
            <a:off x="2743200" y="2362200"/>
            <a:ext cx="342900" cy="228600"/>
          </a:xfrm>
          <a:prstGeom prst="rect">
            <a:avLst/>
          </a:prstGeom>
          <a:noFill/>
          <a:ln w="9525">
            <a:noFill/>
            <a:miter lim="800000"/>
            <a:headEnd/>
            <a:tailEnd/>
          </a:ln>
        </p:spPr>
        <p:txBody>
          <a:bodyPr lIns="0" tIns="0" rIns="0" bIns="0"/>
          <a:lstStyle/>
          <a:p>
            <a:pPr algn="ctr" eaLnBrk="0" hangingPunct="0"/>
            <a:r>
              <a:rPr kumimoji="0" lang="en-US" altLang="zh-TW">
                <a:latin typeface="Times New Roman" pitchFamily="18" charset="0"/>
              </a:rPr>
              <a:t>V0</a:t>
            </a:r>
          </a:p>
        </p:txBody>
      </p:sp>
      <p:sp>
        <p:nvSpPr>
          <p:cNvPr id="7" name="Oval 7"/>
          <p:cNvSpPr>
            <a:spLocks noChangeArrowheads="1"/>
          </p:cNvSpPr>
          <p:nvPr/>
        </p:nvSpPr>
        <p:spPr bwMode="auto">
          <a:xfrm>
            <a:off x="4343400" y="2133600"/>
            <a:ext cx="342900" cy="342900"/>
          </a:xfrm>
          <a:prstGeom prst="ellipse">
            <a:avLst/>
          </a:prstGeom>
          <a:solidFill>
            <a:srgbClr val="FFFF00"/>
          </a:solidFill>
          <a:ln w="9525">
            <a:solidFill>
              <a:srgbClr val="000000"/>
            </a:solidFill>
            <a:round/>
            <a:headEnd/>
            <a:tailEnd/>
          </a:ln>
        </p:spPr>
        <p:txBody>
          <a:bodyPr/>
          <a:lstStyle/>
          <a:p>
            <a:endParaRPr lang="zh-TW" altLang="en-US"/>
          </a:p>
        </p:txBody>
      </p:sp>
      <p:sp>
        <p:nvSpPr>
          <p:cNvPr id="8" name="Text Box 8"/>
          <p:cNvSpPr txBox="1">
            <a:spLocks noChangeArrowheads="1"/>
          </p:cNvSpPr>
          <p:nvPr/>
        </p:nvSpPr>
        <p:spPr bwMode="auto">
          <a:xfrm>
            <a:off x="4343400" y="2133600"/>
            <a:ext cx="342900" cy="228600"/>
          </a:xfrm>
          <a:prstGeom prst="rect">
            <a:avLst/>
          </a:prstGeom>
          <a:noFill/>
          <a:ln w="9525">
            <a:noFill/>
            <a:miter lim="800000"/>
            <a:headEnd/>
            <a:tailEnd/>
          </a:ln>
        </p:spPr>
        <p:txBody>
          <a:bodyPr lIns="0" tIns="0" rIns="0" bIns="0"/>
          <a:lstStyle/>
          <a:p>
            <a:pPr algn="ctr" eaLnBrk="0" hangingPunct="0"/>
            <a:r>
              <a:rPr kumimoji="0" lang="en-US" altLang="zh-TW">
                <a:latin typeface="Times New Roman" pitchFamily="18" charset="0"/>
              </a:rPr>
              <a:t>V7</a:t>
            </a:r>
          </a:p>
        </p:txBody>
      </p:sp>
      <p:sp>
        <p:nvSpPr>
          <p:cNvPr id="9" name="Line 9"/>
          <p:cNvSpPr>
            <a:spLocks noChangeShapeType="1"/>
          </p:cNvSpPr>
          <p:nvPr/>
        </p:nvSpPr>
        <p:spPr bwMode="auto">
          <a:xfrm flipH="1">
            <a:off x="2971800" y="2133600"/>
            <a:ext cx="685800" cy="228600"/>
          </a:xfrm>
          <a:prstGeom prst="line">
            <a:avLst/>
          </a:prstGeom>
          <a:noFill/>
          <a:ln w="9525">
            <a:solidFill>
              <a:srgbClr val="000000"/>
            </a:solidFill>
            <a:round/>
            <a:headEnd/>
            <a:tailEnd/>
          </a:ln>
        </p:spPr>
        <p:txBody>
          <a:bodyPr/>
          <a:lstStyle/>
          <a:p>
            <a:endParaRPr lang="zh-TW" altLang="en-US"/>
          </a:p>
        </p:txBody>
      </p:sp>
      <p:sp>
        <p:nvSpPr>
          <p:cNvPr id="10" name="Line 10"/>
          <p:cNvSpPr>
            <a:spLocks noChangeShapeType="1"/>
          </p:cNvSpPr>
          <p:nvPr/>
        </p:nvSpPr>
        <p:spPr bwMode="auto">
          <a:xfrm>
            <a:off x="2743200" y="2133600"/>
            <a:ext cx="114300" cy="228600"/>
          </a:xfrm>
          <a:prstGeom prst="line">
            <a:avLst/>
          </a:prstGeom>
          <a:noFill/>
          <a:ln w="9525">
            <a:solidFill>
              <a:srgbClr val="000000"/>
            </a:solidFill>
            <a:round/>
            <a:headEnd/>
            <a:tailEnd/>
          </a:ln>
        </p:spPr>
        <p:txBody>
          <a:bodyPr/>
          <a:lstStyle/>
          <a:p>
            <a:endParaRPr lang="zh-TW" altLang="en-US"/>
          </a:p>
        </p:txBody>
      </p:sp>
      <p:sp>
        <p:nvSpPr>
          <p:cNvPr id="11" name="Line 11"/>
          <p:cNvSpPr>
            <a:spLocks noChangeShapeType="1"/>
          </p:cNvSpPr>
          <p:nvPr/>
        </p:nvSpPr>
        <p:spPr bwMode="auto">
          <a:xfrm>
            <a:off x="3086100" y="2590800"/>
            <a:ext cx="228600" cy="228600"/>
          </a:xfrm>
          <a:prstGeom prst="line">
            <a:avLst/>
          </a:prstGeom>
          <a:noFill/>
          <a:ln w="9525">
            <a:solidFill>
              <a:srgbClr val="000000"/>
            </a:solidFill>
            <a:round/>
            <a:headEnd/>
            <a:tailEnd/>
          </a:ln>
        </p:spPr>
        <p:txBody>
          <a:bodyPr/>
          <a:lstStyle/>
          <a:p>
            <a:endParaRPr lang="zh-TW" altLang="en-US"/>
          </a:p>
        </p:txBody>
      </p:sp>
      <p:sp>
        <p:nvSpPr>
          <p:cNvPr id="12" name="Line 12"/>
          <p:cNvSpPr>
            <a:spLocks noChangeShapeType="1"/>
          </p:cNvSpPr>
          <p:nvPr/>
        </p:nvSpPr>
        <p:spPr bwMode="auto">
          <a:xfrm>
            <a:off x="4000500" y="2133600"/>
            <a:ext cx="342900" cy="114300"/>
          </a:xfrm>
          <a:prstGeom prst="line">
            <a:avLst/>
          </a:prstGeom>
          <a:noFill/>
          <a:ln w="9525">
            <a:solidFill>
              <a:srgbClr val="000000"/>
            </a:solidFill>
            <a:round/>
            <a:headEnd/>
            <a:tailEnd/>
          </a:ln>
        </p:spPr>
        <p:txBody>
          <a:bodyPr/>
          <a:lstStyle/>
          <a:p>
            <a:endParaRPr lang="zh-TW" altLang="en-US"/>
          </a:p>
        </p:txBody>
      </p:sp>
      <p:sp>
        <p:nvSpPr>
          <p:cNvPr id="13" name="Line 13"/>
          <p:cNvSpPr>
            <a:spLocks noChangeShapeType="1"/>
          </p:cNvSpPr>
          <p:nvPr/>
        </p:nvSpPr>
        <p:spPr bwMode="auto">
          <a:xfrm flipH="1" flipV="1">
            <a:off x="3543300" y="3048000"/>
            <a:ext cx="342900" cy="114300"/>
          </a:xfrm>
          <a:prstGeom prst="line">
            <a:avLst/>
          </a:prstGeom>
          <a:noFill/>
          <a:ln w="9525">
            <a:solidFill>
              <a:srgbClr val="000000"/>
            </a:solidFill>
            <a:round/>
            <a:headEnd/>
            <a:tailEnd/>
          </a:ln>
        </p:spPr>
        <p:txBody>
          <a:bodyPr/>
          <a:lstStyle/>
          <a:p>
            <a:endParaRPr lang="zh-TW" altLang="en-US"/>
          </a:p>
        </p:txBody>
      </p:sp>
      <p:sp>
        <p:nvSpPr>
          <p:cNvPr id="14" name="Oval 14"/>
          <p:cNvSpPr>
            <a:spLocks noChangeArrowheads="1"/>
          </p:cNvSpPr>
          <p:nvPr/>
        </p:nvSpPr>
        <p:spPr bwMode="auto">
          <a:xfrm>
            <a:off x="4914900" y="1790700"/>
            <a:ext cx="342900" cy="342900"/>
          </a:xfrm>
          <a:prstGeom prst="ellipse">
            <a:avLst/>
          </a:prstGeom>
          <a:solidFill>
            <a:srgbClr val="FFFF00"/>
          </a:solidFill>
          <a:ln w="9525">
            <a:solidFill>
              <a:srgbClr val="000000"/>
            </a:solidFill>
            <a:round/>
            <a:headEnd/>
            <a:tailEnd/>
          </a:ln>
        </p:spPr>
        <p:txBody>
          <a:bodyPr/>
          <a:lstStyle/>
          <a:p>
            <a:endParaRPr lang="zh-TW" altLang="en-US"/>
          </a:p>
        </p:txBody>
      </p:sp>
      <p:sp>
        <p:nvSpPr>
          <p:cNvPr id="15" name="Text Box 15"/>
          <p:cNvSpPr txBox="1">
            <a:spLocks noChangeArrowheads="1"/>
          </p:cNvSpPr>
          <p:nvPr/>
        </p:nvSpPr>
        <p:spPr bwMode="auto">
          <a:xfrm>
            <a:off x="4914900" y="1790700"/>
            <a:ext cx="342900" cy="228600"/>
          </a:xfrm>
          <a:prstGeom prst="rect">
            <a:avLst/>
          </a:prstGeom>
          <a:noFill/>
          <a:ln w="9525">
            <a:noFill/>
            <a:miter lim="800000"/>
            <a:headEnd/>
            <a:tailEnd/>
          </a:ln>
        </p:spPr>
        <p:txBody>
          <a:bodyPr lIns="0" tIns="0" rIns="0" bIns="0"/>
          <a:lstStyle/>
          <a:p>
            <a:pPr algn="ctr" eaLnBrk="0" hangingPunct="0"/>
            <a:r>
              <a:rPr kumimoji="0" lang="en-US" altLang="zh-TW">
                <a:latin typeface="Times New Roman" pitchFamily="18" charset="0"/>
              </a:rPr>
              <a:t>V6</a:t>
            </a:r>
          </a:p>
        </p:txBody>
      </p:sp>
      <p:sp>
        <p:nvSpPr>
          <p:cNvPr id="16" name="Oval 16"/>
          <p:cNvSpPr>
            <a:spLocks noChangeArrowheads="1"/>
          </p:cNvSpPr>
          <p:nvPr/>
        </p:nvSpPr>
        <p:spPr bwMode="auto">
          <a:xfrm>
            <a:off x="5486400" y="2819400"/>
            <a:ext cx="342900" cy="342900"/>
          </a:xfrm>
          <a:prstGeom prst="ellipse">
            <a:avLst/>
          </a:prstGeom>
          <a:solidFill>
            <a:srgbClr val="00FFFF"/>
          </a:solidFill>
          <a:ln w="9525">
            <a:solidFill>
              <a:srgbClr val="000000"/>
            </a:solidFill>
            <a:round/>
            <a:headEnd/>
            <a:tailEnd/>
          </a:ln>
        </p:spPr>
        <p:txBody>
          <a:bodyPr/>
          <a:lstStyle/>
          <a:p>
            <a:endParaRPr lang="zh-TW" altLang="en-US"/>
          </a:p>
        </p:txBody>
      </p:sp>
      <p:sp>
        <p:nvSpPr>
          <p:cNvPr id="17" name="Text Box 17"/>
          <p:cNvSpPr txBox="1">
            <a:spLocks noChangeArrowheads="1"/>
          </p:cNvSpPr>
          <p:nvPr/>
        </p:nvSpPr>
        <p:spPr bwMode="auto">
          <a:xfrm>
            <a:off x="5486400" y="2819400"/>
            <a:ext cx="342900" cy="228600"/>
          </a:xfrm>
          <a:prstGeom prst="rect">
            <a:avLst/>
          </a:prstGeom>
          <a:noFill/>
          <a:ln w="9525">
            <a:noFill/>
            <a:miter lim="800000"/>
            <a:headEnd/>
            <a:tailEnd/>
          </a:ln>
        </p:spPr>
        <p:txBody>
          <a:bodyPr lIns="0" tIns="0" rIns="0" bIns="0"/>
          <a:lstStyle/>
          <a:p>
            <a:pPr algn="ctr" eaLnBrk="0" hangingPunct="0"/>
            <a:r>
              <a:rPr kumimoji="0" lang="en-US" altLang="zh-TW">
                <a:latin typeface="Times New Roman" pitchFamily="18" charset="0"/>
              </a:rPr>
              <a:t>V8</a:t>
            </a:r>
          </a:p>
        </p:txBody>
      </p:sp>
      <p:sp>
        <p:nvSpPr>
          <p:cNvPr id="18" name="Oval 18"/>
          <p:cNvSpPr>
            <a:spLocks noChangeArrowheads="1"/>
          </p:cNvSpPr>
          <p:nvPr/>
        </p:nvSpPr>
        <p:spPr bwMode="auto">
          <a:xfrm>
            <a:off x="4572000" y="2705100"/>
            <a:ext cx="342900" cy="342900"/>
          </a:xfrm>
          <a:prstGeom prst="ellipse">
            <a:avLst/>
          </a:prstGeom>
          <a:solidFill>
            <a:srgbClr val="FFFF00"/>
          </a:solidFill>
          <a:ln w="9525">
            <a:solidFill>
              <a:srgbClr val="000000"/>
            </a:solidFill>
            <a:round/>
            <a:headEnd/>
            <a:tailEnd/>
          </a:ln>
        </p:spPr>
        <p:txBody>
          <a:bodyPr/>
          <a:lstStyle/>
          <a:p>
            <a:endParaRPr lang="zh-TW" altLang="en-US"/>
          </a:p>
        </p:txBody>
      </p:sp>
      <p:sp>
        <p:nvSpPr>
          <p:cNvPr id="19" name="Text Box 19"/>
          <p:cNvSpPr txBox="1">
            <a:spLocks noChangeArrowheads="1"/>
          </p:cNvSpPr>
          <p:nvPr/>
        </p:nvSpPr>
        <p:spPr bwMode="auto">
          <a:xfrm>
            <a:off x="4572000" y="2705100"/>
            <a:ext cx="342900" cy="228600"/>
          </a:xfrm>
          <a:prstGeom prst="rect">
            <a:avLst/>
          </a:prstGeom>
          <a:noFill/>
          <a:ln w="9525">
            <a:noFill/>
            <a:miter lim="800000"/>
            <a:headEnd/>
            <a:tailEnd/>
          </a:ln>
        </p:spPr>
        <p:txBody>
          <a:bodyPr lIns="0" tIns="0" rIns="0" bIns="0"/>
          <a:lstStyle/>
          <a:p>
            <a:pPr algn="ctr" eaLnBrk="0" hangingPunct="0"/>
            <a:r>
              <a:rPr kumimoji="0" lang="en-US" altLang="zh-TW">
                <a:latin typeface="Times New Roman" pitchFamily="18" charset="0"/>
              </a:rPr>
              <a:t>V5</a:t>
            </a:r>
          </a:p>
        </p:txBody>
      </p:sp>
      <p:sp>
        <p:nvSpPr>
          <p:cNvPr id="20" name="Line 20"/>
          <p:cNvSpPr>
            <a:spLocks noChangeShapeType="1"/>
          </p:cNvSpPr>
          <p:nvPr/>
        </p:nvSpPr>
        <p:spPr bwMode="auto">
          <a:xfrm>
            <a:off x="3657600" y="2819400"/>
            <a:ext cx="914400" cy="114300"/>
          </a:xfrm>
          <a:prstGeom prst="line">
            <a:avLst/>
          </a:prstGeom>
          <a:noFill/>
          <a:ln w="9525">
            <a:solidFill>
              <a:srgbClr val="000000"/>
            </a:solidFill>
            <a:round/>
            <a:headEnd/>
            <a:tailEnd/>
          </a:ln>
        </p:spPr>
        <p:txBody>
          <a:bodyPr/>
          <a:lstStyle/>
          <a:p>
            <a:endParaRPr lang="zh-TW" altLang="en-US"/>
          </a:p>
        </p:txBody>
      </p:sp>
      <p:sp>
        <p:nvSpPr>
          <p:cNvPr id="21" name="Line 21"/>
          <p:cNvSpPr>
            <a:spLocks noChangeShapeType="1"/>
          </p:cNvSpPr>
          <p:nvPr/>
        </p:nvSpPr>
        <p:spPr bwMode="auto">
          <a:xfrm flipV="1">
            <a:off x="4000500" y="1905000"/>
            <a:ext cx="914400" cy="114300"/>
          </a:xfrm>
          <a:prstGeom prst="line">
            <a:avLst/>
          </a:prstGeom>
          <a:noFill/>
          <a:ln w="9525">
            <a:solidFill>
              <a:srgbClr val="000000"/>
            </a:solidFill>
            <a:round/>
            <a:headEnd/>
            <a:tailEnd/>
          </a:ln>
        </p:spPr>
        <p:txBody>
          <a:bodyPr/>
          <a:lstStyle/>
          <a:p>
            <a:endParaRPr lang="zh-TW" altLang="en-US"/>
          </a:p>
        </p:txBody>
      </p:sp>
      <p:sp>
        <p:nvSpPr>
          <p:cNvPr id="22" name="Line 22"/>
          <p:cNvSpPr>
            <a:spLocks noChangeShapeType="1"/>
          </p:cNvSpPr>
          <p:nvPr/>
        </p:nvSpPr>
        <p:spPr bwMode="auto">
          <a:xfrm>
            <a:off x="4914900" y="2933700"/>
            <a:ext cx="571500" cy="0"/>
          </a:xfrm>
          <a:prstGeom prst="line">
            <a:avLst/>
          </a:prstGeom>
          <a:noFill/>
          <a:ln w="9525">
            <a:solidFill>
              <a:srgbClr val="000000"/>
            </a:solidFill>
            <a:round/>
            <a:headEnd/>
            <a:tailEnd/>
          </a:ln>
        </p:spPr>
        <p:txBody>
          <a:bodyPr/>
          <a:lstStyle/>
          <a:p>
            <a:endParaRPr lang="zh-TW" altLang="en-US"/>
          </a:p>
        </p:txBody>
      </p:sp>
      <p:sp>
        <p:nvSpPr>
          <p:cNvPr id="23" name="Line 23"/>
          <p:cNvSpPr>
            <a:spLocks noChangeShapeType="1"/>
          </p:cNvSpPr>
          <p:nvPr/>
        </p:nvSpPr>
        <p:spPr bwMode="auto">
          <a:xfrm flipV="1">
            <a:off x="4686300" y="2133600"/>
            <a:ext cx="342900" cy="114300"/>
          </a:xfrm>
          <a:prstGeom prst="line">
            <a:avLst/>
          </a:prstGeom>
          <a:noFill/>
          <a:ln w="9525">
            <a:solidFill>
              <a:srgbClr val="000000"/>
            </a:solidFill>
            <a:round/>
            <a:headEnd/>
            <a:tailEnd/>
          </a:ln>
        </p:spPr>
        <p:txBody>
          <a:bodyPr/>
          <a:lstStyle/>
          <a:p>
            <a:endParaRPr lang="zh-TW" altLang="en-US"/>
          </a:p>
        </p:txBody>
      </p:sp>
      <p:sp>
        <p:nvSpPr>
          <p:cNvPr id="24" name="Oval 24"/>
          <p:cNvSpPr>
            <a:spLocks noChangeArrowheads="1"/>
          </p:cNvSpPr>
          <p:nvPr/>
        </p:nvSpPr>
        <p:spPr bwMode="auto">
          <a:xfrm>
            <a:off x="3886200" y="3048000"/>
            <a:ext cx="342900" cy="342900"/>
          </a:xfrm>
          <a:prstGeom prst="ellipse">
            <a:avLst/>
          </a:prstGeom>
          <a:solidFill>
            <a:srgbClr val="FFFF00"/>
          </a:solidFill>
          <a:ln w="9525">
            <a:solidFill>
              <a:srgbClr val="000000"/>
            </a:solidFill>
            <a:round/>
            <a:headEnd/>
            <a:tailEnd/>
          </a:ln>
        </p:spPr>
        <p:txBody>
          <a:bodyPr/>
          <a:lstStyle/>
          <a:p>
            <a:endParaRPr lang="zh-TW" altLang="en-US"/>
          </a:p>
        </p:txBody>
      </p:sp>
      <p:sp>
        <p:nvSpPr>
          <p:cNvPr id="25" name="Text Box 25"/>
          <p:cNvSpPr txBox="1">
            <a:spLocks noChangeArrowheads="1"/>
          </p:cNvSpPr>
          <p:nvPr/>
        </p:nvSpPr>
        <p:spPr bwMode="auto">
          <a:xfrm>
            <a:off x="3886200" y="3048000"/>
            <a:ext cx="342900" cy="228600"/>
          </a:xfrm>
          <a:prstGeom prst="rect">
            <a:avLst/>
          </a:prstGeom>
          <a:noFill/>
          <a:ln w="9525">
            <a:noFill/>
            <a:miter lim="800000"/>
            <a:headEnd/>
            <a:tailEnd/>
          </a:ln>
        </p:spPr>
        <p:txBody>
          <a:bodyPr lIns="0" tIns="0" rIns="0" bIns="0"/>
          <a:lstStyle/>
          <a:p>
            <a:pPr algn="ctr" eaLnBrk="0" hangingPunct="0"/>
            <a:r>
              <a:rPr kumimoji="0" lang="en-US" altLang="zh-TW">
                <a:latin typeface="Times New Roman" pitchFamily="18" charset="0"/>
              </a:rPr>
              <a:t>V4</a:t>
            </a:r>
          </a:p>
        </p:txBody>
      </p:sp>
      <p:sp>
        <p:nvSpPr>
          <p:cNvPr id="26" name="Text Box 26"/>
          <p:cNvSpPr txBox="1">
            <a:spLocks noChangeArrowheads="1"/>
          </p:cNvSpPr>
          <p:nvPr/>
        </p:nvSpPr>
        <p:spPr bwMode="auto">
          <a:xfrm>
            <a:off x="2514600" y="1828800"/>
            <a:ext cx="342900" cy="228600"/>
          </a:xfrm>
          <a:prstGeom prst="rect">
            <a:avLst/>
          </a:prstGeom>
          <a:noFill/>
          <a:ln w="9525">
            <a:noFill/>
            <a:miter lim="800000"/>
            <a:headEnd/>
            <a:tailEnd/>
          </a:ln>
        </p:spPr>
        <p:txBody>
          <a:bodyPr lIns="0" tIns="0" rIns="0" bIns="0"/>
          <a:lstStyle/>
          <a:p>
            <a:pPr algn="ctr" eaLnBrk="0" hangingPunct="0"/>
            <a:r>
              <a:rPr kumimoji="0" lang="en-US" altLang="zh-TW">
                <a:latin typeface="Times New Roman" pitchFamily="18" charset="0"/>
              </a:rPr>
              <a:t>V1</a:t>
            </a:r>
          </a:p>
        </p:txBody>
      </p:sp>
      <p:sp>
        <p:nvSpPr>
          <p:cNvPr id="27" name="Line 27"/>
          <p:cNvSpPr>
            <a:spLocks noChangeShapeType="1"/>
          </p:cNvSpPr>
          <p:nvPr/>
        </p:nvSpPr>
        <p:spPr bwMode="auto">
          <a:xfrm flipH="1">
            <a:off x="4800600" y="2133600"/>
            <a:ext cx="342900" cy="571500"/>
          </a:xfrm>
          <a:prstGeom prst="line">
            <a:avLst/>
          </a:prstGeom>
          <a:noFill/>
          <a:ln w="9525">
            <a:solidFill>
              <a:srgbClr val="000000"/>
            </a:solidFill>
            <a:round/>
            <a:headEnd/>
            <a:tailEnd/>
          </a:ln>
        </p:spPr>
        <p:txBody>
          <a:bodyPr/>
          <a:lstStyle/>
          <a:p>
            <a:endParaRPr lang="zh-TW" altLang="en-US"/>
          </a:p>
        </p:txBody>
      </p:sp>
      <p:sp>
        <p:nvSpPr>
          <p:cNvPr id="28" name="Oval 28"/>
          <p:cNvSpPr>
            <a:spLocks noChangeArrowheads="1"/>
          </p:cNvSpPr>
          <p:nvPr/>
        </p:nvSpPr>
        <p:spPr bwMode="auto">
          <a:xfrm>
            <a:off x="3657600" y="1905000"/>
            <a:ext cx="381000" cy="381000"/>
          </a:xfrm>
          <a:prstGeom prst="ellipse">
            <a:avLst/>
          </a:prstGeom>
          <a:solidFill>
            <a:schemeClr val="accent1"/>
          </a:solidFill>
          <a:ln w="9525">
            <a:solidFill>
              <a:schemeClr val="tx1"/>
            </a:solidFill>
            <a:round/>
            <a:headEnd/>
            <a:tailEnd/>
          </a:ln>
          <a:effectLst/>
        </p:spPr>
        <p:txBody>
          <a:bodyPr wrap="none" anchor="ctr"/>
          <a:lstStyle/>
          <a:p>
            <a:endParaRPr lang="zh-TW" altLang="en-US"/>
          </a:p>
        </p:txBody>
      </p:sp>
      <p:sp>
        <p:nvSpPr>
          <p:cNvPr id="29" name="Text Box 29"/>
          <p:cNvSpPr txBox="1">
            <a:spLocks noChangeArrowheads="1"/>
          </p:cNvSpPr>
          <p:nvPr/>
        </p:nvSpPr>
        <p:spPr bwMode="auto">
          <a:xfrm>
            <a:off x="3657600" y="1981200"/>
            <a:ext cx="342900" cy="228600"/>
          </a:xfrm>
          <a:prstGeom prst="rect">
            <a:avLst/>
          </a:prstGeom>
          <a:noFill/>
          <a:ln w="9525">
            <a:noFill/>
            <a:miter lim="800000"/>
            <a:headEnd/>
            <a:tailEnd/>
          </a:ln>
        </p:spPr>
        <p:txBody>
          <a:bodyPr lIns="0" tIns="0" rIns="0" bIns="0"/>
          <a:lstStyle/>
          <a:p>
            <a:pPr algn="ctr" eaLnBrk="0" hangingPunct="0"/>
            <a:r>
              <a:rPr kumimoji="0" lang="en-US" altLang="zh-TW">
                <a:latin typeface="Times New Roman" pitchFamily="18" charset="0"/>
              </a:rPr>
              <a:t>V2</a:t>
            </a:r>
          </a:p>
        </p:txBody>
      </p:sp>
      <p:sp>
        <p:nvSpPr>
          <p:cNvPr id="30" name="Oval 30"/>
          <p:cNvSpPr>
            <a:spLocks noChangeArrowheads="1"/>
          </p:cNvSpPr>
          <p:nvPr/>
        </p:nvSpPr>
        <p:spPr bwMode="auto">
          <a:xfrm>
            <a:off x="3276600" y="2667000"/>
            <a:ext cx="381000" cy="381000"/>
          </a:xfrm>
          <a:prstGeom prst="ellipse">
            <a:avLst/>
          </a:prstGeom>
          <a:solidFill>
            <a:schemeClr val="accent1"/>
          </a:solidFill>
          <a:ln w="9525">
            <a:solidFill>
              <a:schemeClr val="tx1"/>
            </a:solidFill>
            <a:round/>
            <a:headEnd/>
            <a:tailEnd/>
          </a:ln>
          <a:effectLst/>
        </p:spPr>
        <p:txBody>
          <a:bodyPr wrap="none" anchor="ctr"/>
          <a:lstStyle/>
          <a:p>
            <a:endParaRPr lang="zh-TW" altLang="en-US"/>
          </a:p>
        </p:txBody>
      </p:sp>
      <p:sp>
        <p:nvSpPr>
          <p:cNvPr id="31" name="Text Box 31"/>
          <p:cNvSpPr txBox="1">
            <a:spLocks noChangeArrowheads="1"/>
          </p:cNvSpPr>
          <p:nvPr/>
        </p:nvSpPr>
        <p:spPr bwMode="auto">
          <a:xfrm>
            <a:off x="3276600" y="2743200"/>
            <a:ext cx="342900" cy="228600"/>
          </a:xfrm>
          <a:prstGeom prst="rect">
            <a:avLst/>
          </a:prstGeom>
          <a:noFill/>
          <a:ln w="9525">
            <a:noFill/>
            <a:miter lim="800000"/>
            <a:headEnd/>
            <a:tailEnd/>
          </a:ln>
        </p:spPr>
        <p:txBody>
          <a:bodyPr lIns="0" tIns="0" rIns="0" bIns="0"/>
          <a:lstStyle/>
          <a:p>
            <a:pPr algn="ctr" eaLnBrk="0" hangingPunct="0"/>
            <a:r>
              <a:rPr kumimoji="0" lang="en-US" altLang="zh-TW">
                <a:latin typeface="Times New Roman" pitchFamily="18" charset="0"/>
              </a:rPr>
              <a:t>V3</a:t>
            </a:r>
          </a:p>
        </p:txBody>
      </p:sp>
      <p:sp>
        <p:nvSpPr>
          <p:cNvPr id="32" name="Text Box 32"/>
          <p:cNvSpPr txBox="1">
            <a:spLocks noChangeArrowheads="1"/>
          </p:cNvSpPr>
          <p:nvPr/>
        </p:nvSpPr>
        <p:spPr bwMode="auto">
          <a:xfrm>
            <a:off x="571472" y="3571876"/>
            <a:ext cx="7696200" cy="1311275"/>
          </a:xfrm>
          <a:prstGeom prst="rect">
            <a:avLst/>
          </a:prstGeom>
          <a:noFill/>
          <a:ln w="9525">
            <a:noFill/>
            <a:miter lim="800000"/>
            <a:headEnd/>
            <a:tailEnd/>
          </a:ln>
          <a:effectLst/>
        </p:spPr>
        <p:txBody>
          <a:bodyPr>
            <a:spAutoFit/>
          </a:bodyPr>
          <a:lstStyle/>
          <a:p>
            <a:pPr>
              <a:spcBef>
                <a:spcPct val="50000"/>
              </a:spcBef>
            </a:pPr>
            <a:r>
              <a:rPr lang="zh-TW" altLang="en-US" sz="2000" dirty="0">
                <a:latin typeface="Times New Roman" pitchFamily="18" charset="0"/>
              </a:rPr>
              <a:t>＊</a:t>
            </a:r>
            <a:r>
              <a:rPr lang="zh-TW" altLang="en-US" sz="2000" dirty="0">
                <a:ea typeface="標楷體" pitchFamily="65" charset="-120"/>
              </a:rPr>
              <a:t>如果以</a:t>
            </a:r>
            <a:r>
              <a:rPr lang="en-US" altLang="zh-TW" sz="2000" dirty="0">
                <a:ea typeface="標楷體" pitchFamily="65" charset="-120"/>
              </a:rPr>
              <a:t>V0</a:t>
            </a:r>
            <a:r>
              <a:rPr lang="zh-TW" altLang="en-US" sz="2000" dirty="0">
                <a:ea typeface="標楷體" pitchFamily="65" charset="-120"/>
              </a:rPr>
              <a:t>為起點，其中一組 </a:t>
            </a:r>
            <a:r>
              <a:rPr lang="en-US" altLang="zh-TW" sz="2000" dirty="0">
                <a:ea typeface="標楷體" pitchFamily="65" charset="-120"/>
              </a:rPr>
              <a:t>BFS </a:t>
            </a:r>
            <a:r>
              <a:rPr lang="zh-TW" altLang="en-US" sz="2000" dirty="0">
                <a:ea typeface="標楷體" pitchFamily="65" charset="-120"/>
              </a:rPr>
              <a:t>拜訪順序為：</a:t>
            </a:r>
          </a:p>
          <a:p>
            <a:pPr>
              <a:spcBef>
                <a:spcPct val="50000"/>
              </a:spcBef>
            </a:pPr>
            <a:r>
              <a:rPr lang="zh-TW" altLang="en-US" sz="2000" dirty="0">
                <a:ea typeface="標楷體" pitchFamily="65" charset="-120"/>
              </a:rPr>
              <a:t> 	</a:t>
            </a:r>
            <a:r>
              <a:rPr lang="en-US" altLang="zh-TW" sz="2000" dirty="0">
                <a:ea typeface="標楷體" pitchFamily="65" charset="-120"/>
              </a:rPr>
              <a:t>V0,  V1,  V2,  V3,  </a:t>
            </a:r>
            <a:r>
              <a:rPr lang="en-US" altLang="zh-TW" sz="2000" dirty="0" smtClean="0">
                <a:ea typeface="標楷體" pitchFamily="65" charset="-120"/>
              </a:rPr>
              <a:t>        V6</a:t>
            </a:r>
            <a:r>
              <a:rPr lang="en-US" altLang="zh-TW" sz="2000" dirty="0">
                <a:ea typeface="標楷體" pitchFamily="65" charset="-120"/>
              </a:rPr>
              <a:t>,  V7,  V5,  V4,  </a:t>
            </a:r>
            <a:r>
              <a:rPr lang="en-US" altLang="zh-TW" sz="2000" dirty="0" smtClean="0">
                <a:ea typeface="標楷體" pitchFamily="65" charset="-120"/>
              </a:rPr>
              <a:t>     V8</a:t>
            </a:r>
            <a:endParaRPr lang="en-US" altLang="zh-TW" sz="2000" dirty="0">
              <a:ea typeface="標楷體" pitchFamily="65" charset="-120"/>
            </a:endParaRPr>
          </a:p>
          <a:p>
            <a:pPr>
              <a:spcBef>
                <a:spcPct val="50000"/>
              </a:spcBef>
            </a:pPr>
            <a:r>
              <a:rPr lang="en-US" altLang="zh-TW" sz="2000" dirty="0">
                <a:ea typeface="標楷體" pitchFamily="65" charset="-120"/>
              </a:rPr>
              <a:t>                      </a:t>
            </a:r>
            <a:r>
              <a:rPr lang="zh-TW" altLang="en-US" sz="2000" dirty="0">
                <a:ea typeface="標楷體" pitchFamily="65" charset="-120"/>
              </a:rPr>
              <a:t>第一層            第</a:t>
            </a:r>
            <a:r>
              <a:rPr lang="zh-TW" altLang="en-US" sz="2000">
                <a:ea typeface="標楷體" pitchFamily="65" charset="-120"/>
              </a:rPr>
              <a:t>二層         </a:t>
            </a:r>
            <a:r>
              <a:rPr lang="zh-TW" altLang="en-US" sz="2000" smtClean="0">
                <a:ea typeface="標楷體" pitchFamily="65" charset="-120"/>
              </a:rPr>
              <a:t>       第</a:t>
            </a:r>
            <a:r>
              <a:rPr lang="zh-TW" altLang="en-US" sz="2000" dirty="0">
                <a:ea typeface="標楷體" pitchFamily="65" charset="-120"/>
              </a:rPr>
              <a:t>三層 </a:t>
            </a:r>
          </a:p>
        </p:txBody>
      </p:sp>
      <p:sp>
        <p:nvSpPr>
          <p:cNvPr id="33" name="Line 33"/>
          <p:cNvSpPr>
            <a:spLocks noChangeShapeType="1"/>
          </p:cNvSpPr>
          <p:nvPr/>
        </p:nvSpPr>
        <p:spPr bwMode="auto">
          <a:xfrm>
            <a:off x="2095472" y="4410076"/>
            <a:ext cx="1295400" cy="0"/>
          </a:xfrm>
          <a:prstGeom prst="line">
            <a:avLst/>
          </a:prstGeom>
          <a:noFill/>
          <a:ln w="9525">
            <a:solidFill>
              <a:schemeClr val="tx1"/>
            </a:solidFill>
            <a:round/>
            <a:headEnd/>
            <a:tailEnd/>
          </a:ln>
          <a:effectLst/>
        </p:spPr>
        <p:txBody>
          <a:bodyPr/>
          <a:lstStyle/>
          <a:p>
            <a:endParaRPr lang="zh-TW" altLang="en-US"/>
          </a:p>
        </p:txBody>
      </p:sp>
      <p:sp>
        <p:nvSpPr>
          <p:cNvPr id="34" name="Line 34"/>
          <p:cNvSpPr>
            <a:spLocks noChangeShapeType="1"/>
          </p:cNvSpPr>
          <p:nvPr/>
        </p:nvSpPr>
        <p:spPr bwMode="auto">
          <a:xfrm>
            <a:off x="3809972" y="4414839"/>
            <a:ext cx="1828800" cy="0"/>
          </a:xfrm>
          <a:prstGeom prst="line">
            <a:avLst/>
          </a:prstGeom>
          <a:noFill/>
          <a:ln w="9525">
            <a:solidFill>
              <a:schemeClr val="tx1"/>
            </a:solidFill>
            <a:round/>
            <a:headEnd/>
            <a:tailEnd/>
          </a:ln>
          <a:effectLst/>
        </p:spPr>
        <p:txBody>
          <a:bodyPr/>
          <a:lstStyle/>
          <a:p>
            <a:endParaRPr lang="zh-TW" altLang="en-US"/>
          </a:p>
        </p:txBody>
      </p:sp>
      <p:sp>
        <p:nvSpPr>
          <p:cNvPr id="35" name="Line 35"/>
          <p:cNvSpPr>
            <a:spLocks noChangeShapeType="1"/>
          </p:cNvSpPr>
          <p:nvPr/>
        </p:nvSpPr>
        <p:spPr bwMode="auto">
          <a:xfrm>
            <a:off x="5753072" y="4414839"/>
            <a:ext cx="381000" cy="0"/>
          </a:xfrm>
          <a:prstGeom prst="line">
            <a:avLst/>
          </a:prstGeom>
          <a:noFill/>
          <a:ln w="9525">
            <a:solidFill>
              <a:schemeClr val="tx1"/>
            </a:solidFill>
            <a:round/>
            <a:headEnd/>
            <a:tailEnd/>
          </a:ln>
          <a:effectLst/>
        </p:spPr>
        <p:txBody>
          <a:bodyPr/>
          <a:lstStyle/>
          <a:p>
            <a:endParaRPr lang="zh-TW" altLang="en-US"/>
          </a:p>
        </p:txBody>
      </p:sp>
      <p:sp>
        <p:nvSpPr>
          <p:cNvPr id="36" name="Text Box 36"/>
          <p:cNvSpPr txBox="1">
            <a:spLocks noChangeArrowheads="1"/>
          </p:cNvSpPr>
          <p:nvPr/>
        </p:nvSpPr>
        <p:spPr bwMode="auto">
          <a:xfrm>
            <a:off x="583254" y="5095876"/>
            <a:ext cx="7543800" cy="1006475"/>
          </a:xfrm>
          <a:prstGeom prst="rect">
            <a:avLst/>
          </a:prstGeom>
          <a:noFill/>
          <a:ln w="9525">
            <a:noFill/>
            <a:miter lim="800000"/>
            <a:headEnd/>
            <a:tailEnd/>
          </a:ln>
          <a:effectLst/>
        </p:spPr>
        <p:txBody>
          <a:bodyPr>
            <a:spAutoFit/>
          </a:bodyPr>
          <a:lstStyle/>
          <a:p>
            <a:pPr marL="1054100" indent="-1054100">
              <a:spcBef>
                <a:spcPct val="50000"/>
              </a:spcBef>
            </a:pPr>
            <a:r>
              <a:rPr lang="zh-TW" altLang="en-US" sz="2000" dirty="0">
                <a:latin typeface="Times New Roman" pitchFamily="18" charset="0"/>
              </a:rPr>
              <a:t>＊</a:t>
            </a:r>
            <a:r>
              <a:rPr lang="zh-TW" altLang="en-US" sz="2000" dirty="0">
                <a:ea typeface="標楷體" pitchFamily="65" charset="-120"/>
              </a:rPr>
              <a:t>方法：從起點</a:t>
            </a:r>
            <a:r>
              <a:rPr lang="en-US" altLang="zh-TW" sz="2000" dirty="0">
                <a:ea typeface="標楷體" pitchFamily="65" charset="-120"/>
              </a:rPr>
              <a:t>V0 </a:t>
            </a:r>
            <a:r>
              <a:rPr lang="zh-TW" altLang="en-US" sz="2000" dirty="0">
                <a:ea typeface="標楷體" pitchFamily="65" charset="-120"/>
              </a:rPr>
              <a:t>開始，拜訪和起點</a:t>
            </a:r>
            <a:r>
              <a:rPr lang="en-US" altLang="zh-TW" sz="2000" dirty="0">
                <a:ea typeface="標楷體" pitchFamily="65" charset="-120"/>
              </a:rPr>
              <a:t>V0 </a:t>
            </a:r>
            <a:r>
              <a:rPr lang="zh-TW" altLang="en-US" sz="2000" dirty="0">
                <a:ea typeface="標楷體" pitchFamily="65" charset="-120"/>
              </a:rPr>
              <a:t>相鄰的所有頂點。再拜訪更外一層的頂點，也就是與起點</a:t>
            </a:r>
            <a:r>
              <a:rPr lang="en-US" altLang="zh-TW" sz="2000" dirty="0">
                <a:ea typeface="標楷體" pitchFamily="65" charset="-120"/>
              </a:rPr>
              <a:t>V0 </a:t>
            </a:r>
            <a:r>
              <a:rPr lang="zh-TW" altLang="en-US" sz="2000" dirty="0">
                <a:ea typeface="標楷體" pitchFamily="65" charset="-120"/>
              </a:rPr>
              <a:t>相鄰頂點的相鄰頂點。直到所有連通頂點都拜訪過為止</a:t>
            </a:r>
          </a:p>
        </p:txBody>
      </p:sp>
      <p:sp>
        <p:nvSpPr>
          <p:cNvPr id="37"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BFS</a:t>
            </a:r>
            <a:endParaRPr lang="zh-TW" altLang="en-US" dirty="0"/>
          </a:p>
        </p:txBody>
      </p:sp>
      <p:sp>
        <p:nvSpPr>
          <p:cNvPr id="4" name="Rectangle 3"/>
          <p:cNvSpPr>
            <a:spLocks noGrp="1" noChangeArrowheads="1"/>
          </p:cNvSpPr>
          <p:nvPr>
            <p:ph idx="1"/>
          </p:nvPr>
        </p:nvSpPr>
        <p:spPr/>
        <p:txBody>
          <a:bodyPr>
            <a:normAutofit/>
          </a:bodyPr>
          <a:lstStyle/>
          <a:p>
            <a:pPr algn="just">
              <a:lnSpc>
                <a:spcPct val="90000"/>
              </a:lnSpc>
            </a:pPr>
            <a:r>
              <a:rPr lang="zh-TW" altLang="en-US" dirty="0" smtClean="0">
                <a:solidFill>
                  <a:schemeClr val="tx1"/>
                </a:solidFill>
                <a:latin typeface="+mj-ea"/>
                <a:ea typeface="+mj-ea"/>
              </a:rPr>
              <a:t>由於</a:t>
            </a:r>
            <a:r>
              <a:rPr lang="zh-TW" altLang="en-US" dirty="0">
                <a:solidFill>
                  <a:schemeClr val="tx1"/>
                </a:solidFill>
                <a:latin typeface="+mj-ea"/>
                <a:ea typeface="+mj-ea"/>
              </a:rPr>
              <a:t>先走訪的點，會先對其相鄰頂點進行廣度優先搜尋：後走訪者，則後考慮。</a:t>
            </a:r>
          </a:p>
          <a:p>
            <a:pPr algn="just">
              <a:lnSpc>
                <a:spcPct val="90000"/>
              </a:lnSpc>
            </a:pPr>
            <a:r>
              <a:rPr lang="zh-TW" altLang="en-US" dirty="0">
                <a:solidFill>
                  <a:schemeClr val="tx1"/>
                </a:solidFill>
                <a:latin typeface="+mj-ea"/>
                <a:ea typeface="+mj-ea"/>
              </a:rPr>
              <a:t>可以用佇列來存放以走訪的頂點。</a:t>
            </a:r>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8" name="Rectangle 5"/>
          <p:cNvSpPr>
            <a:spLocks noChangeArrowheads="1"/>
          </p:cNvSpPr>
          <p:nvPr/>
        </p:nvSpPr>
        <p:spPr bwMode="auto">
          <a:xfrm>
            <a:off x="2267744" y="1916832"/>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DFS</a:t>
            </a:r>
            <a:endParaRPr lang="en-US" altLang="zh-TW" dirty="0"/>
          </a:p>
        </p:txBody>
      </p:sp>
      <p:sp>
        <p:nvSpPr>
          <p:cNvPr id="9" name="Rectangle 6"/>
          <p:cNvSpPr>
            <a:spLocks noChangeArrowheads="1"/>
          </p:cNvSpPr>
          <p:nvPr/>
        </p:nvSpPr>
        <p:spPr bwMode="auto">
          <a:xfrm>
            <a:off x="2267744" y="4077072"/>
            <a:ext cx="4895850" cy="684213"/>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Greedy algorithm</a:t>
            </a:r>
            <a:endParaRPr lang="en-US" altLang="zh-TW" dirty="0"/>
          </a:p>
        </p:txBody>
      </p:sp>
      <p:sp>
        <p:nvSpPr>
          <p:cNvPr id="14" name="向下箭號 384"/>
          <p:cNvSpPr>
            <a:spLocks noChangeArrowheads="1"/>
          </p:cNvSpPr>
          <p:nvPr/>
        </p:nvSpPr>
        <p:spPr bwMode="auto">
          <a:xfrm>
            <a:off x="4499992" y="3717032"/>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11"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Outline</a:t>
            </a:r>
            <a:endParaRPr lang="zh-TW" altLang="en-US" dirty="0"/>
          </a:p>
        </p:txBody>
      </p:sp>
      <p:sp>
        <p:nvSpPr>
          <p:cNvPr id="15" name="Rectangle 5"/>
          <p:cNvSpPr>
            <a:spLocks noChangeArrowheads="1"/>
          </p:cNvSpPr>
          <p:nvPr/>
        </p:nvSpPr>
        <p:spPr bwMode="auto">
          <a:xfrm>
            <a:off x="2267744" y="2996952"/>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BFS</a:t>
            </a:r>
            <a:endParaRPr lang="en-US" altLang="zh-TW" dirty="0"/>
          </a:p>
        </p:txBody>
      </p:sp>
      <p:sp>
        <p:nvSpPr>
          <p:cNvPr id="16" name="向下箭號 383"/>
          <p:cNvSpPr>
            <a:spLocks noChangeArrowheads="1"/>
          </p:cNvSpPr>
          <p:nvPr/>
        </p:nvSpPr>
        <p:spPr bwMode="auto">
          <a:xfrm>
            <a:off x="4427984" y="2636912"/>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13" name="Rectangle 5"/>
          <p:cNvSpPr>
            <a:spLocks noChangeArrowheads="1"/>
          </p:cNvSpPr>
          <p:nvPr/>
        </p:nvSpPr>
        <p:spPr bwMode="auto">
          <a:xfrm>
            <a:off x="2267744" y="5157192"/>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zh-TW" altLang="en-US" dirty="0" smtClean="0"/>
              <a:t>競賽要點</a:t>
            </a:r>
            <a:endParaRPr lang="en-US" altLang="zh-TW" dirty="0"/>
          </a:p>
        </p:txBody>
      </p:sp>
      <p:sp>
        <p:nvSpPr>
          <p:cNvPr id="17" name="向下箭號 383"/>
          <p:cNvSpPr>
            <a:spLocks noChangeArrowheads="1"/>
          </p:cNvSpPr>
          <p:nvPr/>
        </p:nvSpPr>
        <p:spPr bwMode="auto">
          <a:xfrm>
            <a:off x="4499992" y="4797152"/>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500" fill="hold"/>
                                        <p:tgtEl>
                                          <p:spTgt spid="8"/>
                                        </p:tgtEl>
                                        <p:attrNameLst>
                                          <p:attrName>fillcolor</p:attrName>
                                        </p:attrNameLst>
                                      </p:cBhvr>
                                      <p:to>
                                        <a:srgbClr val="E7FE10"/>
                                      </p:to>
                                    </p:animClr>
                                    <p:set>
                                      <p:cBhvr>
                                        <p:cTn id="7" dur="500" fill="hold"/>
                                        <p:tgtEl>
                                          <p:spTgt spid="8"/>
                                        </p:tgtEl>
                                        <p:attrNameLst>
                                          <p:attrName>fill.type</p:attrName>
                                        </p:attrNameLst>
                                      </p:cBhvr>
                                      <p:to>
                                        <p:strVal val="solid"/>
                                      </p:to>
                                    </p:set>
                                    <p:set>
                                      <p:cBhvr>
                                        <p:cTn id="8" dur="5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BFS</a:t>
            </a:r>
            <a:endParaRPr lang="zh-TW" altLang="en-US" dirty="0"/>
          </a:p>
        </p:txBody>
      </p:sp>
      <p:sp>
        <p:nvSpPr>
          <p:cNvPr id="4" name="Text Box 2"/>
          <p:cNvSpPr txBox="1">
            <a:spLocks noChangeArrowheads="1"/>
          </p:cNvSpPr>
          <p:nvPr/>
        </p:nvSpPr>
        <p:spPr bwMode="auto">
          <a:xfrm>
            <a:off x="2514600" y="1428736"/>
            <a:ext cx="4433888" cy="396875"/>
          </a:xfrm>
          <a:prstGeom prst="rect">
            <a:avLst/>
          </a:prstGeom>
          <a:noFill/>
          <a:ln w="9525">
            <a:noFill/>
            <a:miter lim="800000"/>
            <a:headEnd/>
            <a:tailEnd/>
          </a:ln>
          <a:effectLst/>
        </p:spPr>
        <p:txBody>
          <a:bodyPr>
            <a:spAutoFit/>
          </a:bodyPr>
          <a:lstStyle/>
          <a:p>
            <a:pPr>
              <a:spcBef>
                <a:spcPct val="50000"/>
              </a:spcBef>
            </a:pPr>
            <a:r>
              <a:rPr lang="en-US" altLang="zh-TW" sz="2000" b="1" dirty="0">
                <a:ea typeface="標楷體" pitchFamily="65" charset="-120"/>
              </a:rPr>
              <a:t>BFS </a:t>
            </a:r>
            <a:r>
              <a:rPr lang="zh-TW" altLang="en-US" sz="2000" b="1" dirty="0">
                <a:ea typeface="標楷體" pitchFamily="65" charset="-120"/>
              </a:rPr>
              <a:t>演算法可用下列流程圖表示：</a:t>
            </a:r>
            <a:r>
              <a:rPr lang="zh-TW" altLang="en-US" sz="2000" dirty="0">
                <a:latin typeface="Times New Roman" pitchFamily="18" charset="0"/>
              </a:rPr>
              <a:t> </a:t>
            </a:r>
          </a:p>
        </p:txBody>
      </p:sp>
      <p:sp>
        <p:nvSpPr>
          <p:cNvPr id="5" name="AutoShape 3"/>
          <p:cNvSpPr>
            <a:spLocks noChangeArrowheads="1"/>
          </p:cNvSpPr>
          <p:nvPr/>
        </p:nvSpPr>
        <p:spPr bwMode="auto">
          <a:xfrm>
            <a:off x="4000500" y="1857364"/>
            <a:ext cx="685800" cy="228600"/>
          </a:xfrm>
          <a:prstGeom prst="flowChartTerminator">
            <a:avLst/>
          </a:prstGeom>
          <a:solidFill>
            <a:srgbClr val="FFFFFF"/>
          </a:solidFill>
          <a:ln w="9525">
            <a:solidFill>
              <a:srgbClr val="000000"/>
            </a:solidFill>
            <a:miter lim="800000"/>
            <a:headEnd/>
            <a:tailEnd/>
          </a:ln>
        </p:spPr>
        <p:txBody>
          <a:bodyPr/>
          <a:lstStyle/>
          <a:p>
            <a:endParaRPr lang="zh-TW" altLang="en-US"/>
          </a:p>
        </p:txBody>
      </p:sp>
      <p:sp>
        <p:nvSpPr>
          <p:cNvPr id="6" name="Text Box 4"/>
          <p:cNvSpPr txBox="1">
            <a:spLocks noChangeArrowheads="1"/>
          </p:cNvSpPr>
          <p:nvPr/>
        </p:nvSpPr>
        <p:spPr bwMode="auto">
          <a:xfrm>
            <a:off x="4114800" y="1857364"/>
            <a:ext cx="457200" cy="228600"/>
          </a:xfrm>
          <a:prstGeom prst="rect">
            <a:avLst/>
          </a:prstGeom>
          <a:noFill/>
          <a:ln w="9525">
            <a:noFill/>
            <a:miter lim="800000"/>
            <a:headEnd/>
            <a:tailEnd/>
          </a:ln>
        </p:spPr>
        <p:txBody>
          <a:bodyPr lIns="0" tIns="0" rIns="0" bIns="0"/>
          <a:lstStyle/>
          <a:p>
            <a:pPr algn="ctr" eaLnBrk="0" hangingPunct="0"/>
            <a:r>
              <a:rPr kumimoji="0" lang="zh-TW" altLang="en-US" sz="1600" b="1">
                <a:latin typeface="Times New Roman" pitchFamily="18" charset="0"/>
                <a:ea typeface="標楷體" pitchFamily="65" charset="-120"/>
              </a:rPr>
              <a:t>開始</a:t>
            </a:r>
          </a:p>
        </p:txBody>
      </p:sp>
      <p:sp>
        <p:nvSpPr>
          <p:cNvPr id="7" name="Text Box 5"/>
          <p:cNvSpPr txBox="1">
            <a:spLocks noChangeArrowheads="1"/>
          </p:cNvSpPr>
          <p:nvPr/>
        </p:nvSpPr>
        <p:spPr bwMode="auto">
          <a:xfrm>
            <a:off x="3429000" y="2428864"/>
            <a:ext cx="2133600" cy="571500"/>
          </a:xfrm>
          <a:prstGeom prst="rect">
            <a:avLst/>
          </a:prstGeom>
          <a:solidFill>
            <a:srgbClr val="FFFFFF"/>
          </a:solidFill>
          <a:ln w="9525">
            <a:solidFill>
              <a:srgbClr val="000000"/>
            </a:solidFill>
            <a:miter lim="800000"/>
            <a:headEnd/>
            <a:tailEnd/>
          </a:ln>
        </p:spPr>
        <p:txBody>
          <a:bodyPr lIns="36000" tIns="0" rIns="36000" bIns="18000"/>
          <a:lstStyle/>
          <a:p>
            <a:pPr eaLnBrk="0" hangingPunct="0"/>
            <a:r>
              <a:rPr kumimoji="0" lang="zh-TW" altLang="en-US" sz="1600" b="1">
                <a:latin typeface="標楷體" pitchFamily="65" charset="-120"/>
                <a:ea typeface="標楷體" pitchFamily="65" charset="-120"/>
              </a:rPr>
              <a:t>將起點</a:t>
            </a:r>
            <a:r>
              <a:rPr kumimoji="0" lang="en-US" altLang="zh-TW" sz="1600" b="1">
                <a:latin typeface="標楷體" pitchFamily="65" charset="-120"/>
                <a:ea typeface="標楷體" pitchFamily="65" charset="-120"/>
              </a:rPr>
              <a:t>Vs</a:t>
            </a:r>
            <a:r>
              <a:rPr kumimoji="0" lang="zh-TW" altLang="en-US" sz="1600" b="1">
                <a:latin typeface="標楷體" pitchFamily="65" charset="-120"/>
                <a:ea typeface="標楷體" pitchFamily="65" charset="-120"/>
              </a:rPr>
              <a:t>作一拜訪過的記號，並放入佇列</a:t>
            </a:r>
          </a:p>
        </p:txBody>
      </p:sp>
      <p:sp>
        <p:nvSpPr>
          <p:cNvPr id="8" name="AutoShape 6"/>
          <p:cNvSpPr>
            <a:spLocks noChangeArrowheads="1"/>
          </p:cNvSpPr>
          <p:nvPr/>
        </p:nvSpPr>
        <p:spPr bwMode="auto">
          <a:xfrm>
            <a:off x="3657600" y="3343264"/>
            <a:ext cx="1371600" cy="457200"/>
          </a:xfrm>
          <a:prstGeom prst="flowChartDecision">
            <a:avLst/>
          </a:prstGeom>
          <a:solidFill>
            <a:srgbClr val="FFFFFF"/>
          </a:solidFill>
          <a:ln w="9525">
            <a:solidFill>
              <a:srgbClr val="000000"/>
            </a:solidFill>
            <a:miter lim="800000"/>
            <a:headEnd/>
            <a:tailEnd/>
          </a:ln>
        </p:spPr>
        <p:txBody>
          <a:bodyPr/>
          <a:lstStyle/>
          <a:p>
            <a:endParaRPr lang="zh-TW" altLang="en-US"/>
          </a:p>
        </p:txBody>
      </p:sp>
      <p:sp>
        <p:nvSpPr>
          <p:cNvPr id="9" name="Text Box 7"/>
          <p:cNvSpPr txBox="1">
            <a:spLocks noChangeArrowheads="1"/>
          </p:cNvSpPr>
          <p:nvPr/>
        </p:nvSpPr>
        <p:spPr bwMode="auto">
          <a:xfrm>
            <a:off x="3810000" y="3457564"/>
            <a:ext cx="990600" cy="228600"/>
          </a:xfrm>
          <a:prstGeom prst="rect">
            <a:avLst/>
          </a:prstGeom>
          <a:noFill/>
          <a:ln w="9525">
            <a:noFill/>
            <a:miter lim="800000"/>
            <a:headEnd/>
            <a:tailEnd/>
          </a:ln>
        </p:spPr>
        <p:txBody>
          <a:bodyPr lIns="0" tIns="0" rIns="0" bIns="0"/>
          <a:lstStyle/>
          <a:p>
            <a:pPr algn="ctr" eaLnBrk="0" hangingPunct="0"/>
            <a:r>
              <a:rPr kumimoji="0" lang="zh-TW" altLang="en-US" sz="1600" b="1">
                <a:latin typeface="Times New Roman" pitchFamily="18" charset="0"/>
                <a:ea typeface="標楷體" pitchFamily="65" charset="-120"/>
              </a:rPr>
              <a:t>佇列為空</a:t>
            </a:r>
            <a:r>
              <a:rPr kumimoji="0" lang="zh-TW" altLang="en-US" sz="1600">
                <a:latin typeface="Times New Roman" pitchFamily="18" charset="0"/>
              </a:rPr>
              <a:t>？</a:t>
            </a:r>
          </a:p>
        </p:txBody>
      </p:sp>
      <p:sp>
        <p:nvSpPr>
          <p:cNvPr id="10" name="Text Box 8"/>
          <p:cNvSpPr txBox="1">
            <a:spLocks noChangeArrowheads="1"/>
          </p:cNvSpPr>
          <p:nvPr/>
        </p:nvSpPr>
        <p:spPr bwMode="auto">
          <a:xfrm>
            <a:off x="3657600" y="4143364"/>
            <a:ext cx="1524000" cy="457200"/>
          </a:xfrm>
          <a:prstGeom prst="rect">
            <a:avLst/>
          </a:prstGeom>
          <a:solidFill>
            <a:srgbClr val="FFFFFF"/>
          </a:solidFill>
          <a:ln w="9525">
            <a:solidFill>
              <a:srgbClr val="000000"/>
            </a:solidFill>
            <a:miter lim="800000"/>
            <a:headEnd/>
            <a:tailEnd/>
          </a:ln>
        </p:spPr>
        <p:txBody>
          <a:bodyPr lIns="36000" tIns="0" rIns="36000" bIns="18000"/>
          <a:lstStyle/>
          <a:p>
            <a:pPr eaLnBrk="0" hangingPunct="0"/>
            <a:r>
              <a:rPr kumimoji="0" lang="zh-TW" altLang="en-US" sz="1600" b="1">
                <a:ea typeface="標楷體" pitchFamily="65" charset="-120"/>
              </a:rPr>
              <a:t>從佇列取出一頂點  </a:t>
            </a:r>
            <a:r>
              <a:rPr kumimoji="0" lang="en-US" altLang="zh-TW" sz="1600" b="1">
                <a:ea typeface="標楷體" pitchFamily="65" charset="-120"/>
              </a:rPr>
              <a:t>Vx</a:t>
            </a:r>
          </a:p>
        </p:txBody>
      </p:sp>
      <p:sp>
        <p:nvSpPr>
          <p:cNvPr id="11" name="Text Box 9"/>
          <p:cNvSpPr txBox="1">
            <a:spLocks noChangeArrowheads="1"/>
          </p:cNvSpPr>
          <p:nvPr/>
        </p:nvSpPr>
        <p:spPr bwMode="auto">
          <a:xfrm>
            <a:off x="3276600" y="4905364"/>
            <a:ext cx="2171700" cy="838200"/>
          </a:xfrm>
          <a:prstGeom prst="rect">
            <a:avLst/>
          </a:prstGeom>
          <a:solidFill>
            <a:srgbClr val="FFFFFF"/>
          </a:solidFill>
          <a:ln w="9525">
            <a:solidFill>
              <a:srgbClr val="000000"/>
            </a:solidFill>
            <a:miter lim="800000"/>
            <a:headEnd/>
            <a:tailEnd/>
          </a:ln>
        </p:spPr>
        <p:txBody>
          <a:bodyPr lIns="36000" tIns="0" rIns="36000" bIns="18000"/>
          <a:lstStyle/>
          <a:p>
            <a:pPr eaLnBrk="0" hangingPunct="0"/>
            <a:r>
              <a:rPr kumimoji="0" lang="zh-TW" altLang="en-US" sz="1600" b="1">
                <a:latin typeface="標楷體" pitchFamily="65" charset="-120"/>
                <a:ea typeface="標楷體" pitchFamily="65" charset="-120"/>
              </a:rPr>
              <a:t>把所有跟</a:t>
            </a:r>
            <a:r>
              <a:rPr kumimoji="0" lang="en-US" altLang="zh-TW" sz="1600" b="1">
                <a:latin typeface="標楷體" pitchFamily="65" charset="-120"/>
                <a:ea typeface="標楷體" pitchFamily="65" charset="-120"/>
              </a:rPr>
              <a:t>Vx</a:t>
            </a:r>
            <a:r>
              <a:rPr kumimoji="0" lang="zh-TW" altLang="en-US" sz="1600" b="1">
                <a:latin typeface="標楷體" pitchFamily="65" charset="-120"/>
                <a:ea typeface="標楷體" pitchFamily="65" charset="-120"/>
              </a:rPr>
              <a:t>相鄰且未被拜訪的頂點一一作拜訪記號，並且放入佇列</a:t>
            </a:r>
          </a:p>
        </p:txBody>
      </p:sp>
      <p:sp>
        <p:nvSpPr>
          <p:cNvPr id="12" name="AutoShape 10"/>
          <p:cNvSpPr>
            <a:spLocks noChangeArrowheads="1"/>
          </p:cNvSpPr>
          <p:nvPr/>
        </p:nvSpPr>
        <p:spPr bwMode="auto">
          <a:xfrm>
            <a:off x="3962400" y="6200764"/>
            <a:ext cx="685800" cy="228600"/>
          </a:xfrm>
          <a:prstGeom prst="flowChartTerminator">
            <a:avLst/>
          </a:prstGeom>
          <a:solidFill>
            <a:srgbClr val="FFFFFF"/>
          </a:solidFill>
          <a:ln w="9525">
            <a:solidFill>
              <a:srgbClr val="000000"/>
            </a:solidFill>
            <a:miter lim="800000"/>
            <a:headEnd/>
            <a:tailEnd/>
          </a:ln>
        </p:spPr>
        <p:txBody>
          <a:bodyPr/>
          <a:lstStyle/>
          <a:p>
            <a:endParaRPr lang="zh-TW" altLang="en-US"/>
          </a:p>
        </p:txBody>
      </p:sp>
      <p:sp>
        <p:nvSpPr>
          <p:cNvPr id="13" name="Text Box 11"/>
          <p:cNvSpPr txBox="1">
            <a:spLocks noChangeArrowheads="1"/>
          </p:cNvSpPr>
          <p:nvPr/>
        </p:nvSpPr>
        <p:spPr bwMode="auto">
          <a:xfrm>
            <a:off x="4076700" y="6200764"/>
            <a:ext cx="457200" cy="228600"/>
          </a:xfrm>
          <a:prstGeom prst="rect">
            <a:avLst/>
          </a:prstGeom>
          <a:noFill/>
          <a:ln w="9525">
            <a:noFill/>
            <a:miter lim="800000"/>
            <a:headEnd/>
            <a:tailEnd/>
          </a:ln>
        </p:spPr>
        <p:txBody>
          <a:bodyPr lIns="0" tIns="0" rIns="0" bIns="0"/>
          <a:lstStyle/>
          <a:p>
            <a:pPr algn="ctr" eaLnBrk="0" hangingPunct="0"/>
            <a:r>
              <a:rPr kumimoji="0" lang="zh-TW" altLang="en-US" sz="1600" b="1">
                <a:latin typeface="Times New Roman" pitchFamily="18" charset="0"/>
                <a:ea typeface="標楷體" pitchFamily="65" charset="-120"/>
              </a:rPr>
              <a:t>結束</a:t>
            </a:r>
          </a:p>
        </p:txBody>
      </p:sp>
      <p:sp>
        <p:nvSpPr>
          <p:cNvPr id="14" name="Line 12"/>
          <p:cNvSpPr>
            <a:spLocks noChangeShapeType="1"/>
          </p:cNvSpPr>
          <p:nvPr/>
        </p:nvSpPr>
        <p:spPr bwMode="auto">
          <a:xfrm>
            <a:off x="4343400" y="3000364"/>
            <a:ext cx="0" cy="342900"/>
          </a:xfrm>
          <a:prstGeom prst="line">
            <a:avLst/>
          </a:prstGeom>
          <a:noFill/>
          <a:ln w="9525">
            <a:solidFill>
              <a:srgbClr val="000000"/>
            </a:solidFill>
            <a:round/>
            <a:headEnd/>
            <a:tailEnd type="triangle" w="med" len="med"/>
          </a:ln>
        </p:spPr>
        <p:txBody>
          <a:bodyPr/>
          <a:lstStyle/>
          <a:p>
            <a:endParaRPr lang="zh-TW" altLang="en-US"/>
          </a:p>
        </p:txBody>
      </p:sp>
      <p:sp>
        <p:nvSpPr>
          <p:cNvPr id="15" name="Line 13"/>
          <p:cNvSpPr>
            <a:spLocks noChangeShapeType="1"/>
          </p:cNvSpPr>
          <p:nvPr/>
        </p:nvSpPr>
        <p:spPr bwMode="auto">
          <a:xfrm>
            <a:off x="4343400" y="4600564"/>
            <a:ext cx="0" cy="342900"/>
          </a:xfrm>
          <a:prstGeom prst="line">
            <a:avLst/>
          </a:prstGeom>
          <a:noFill/>
          <a:ln w="9525">
            <a:solidFill>
              <a:srgbClr val="000000"/>
            </a:solidFill>
            <a:round/>
            <a:headEnd/>
            <a:tailEnd type="triangle" w="med" len="med"/>
          </a:ln>
        </p:spPr>
        <p:txBody>
          <a:bodyPr/>
          <a:lstStyle/>
          <a:p>
            <a:endParaRPr lang="zh-TW" altLang="en-US"/>
          </a:p>
        </p:txBody>
      </p:sp>
      <p:sp>
        <p:nvSpPr>
          <p:cNvPr id="16" name="Line 14"/>
          <p:cNvSpPr>
            <a:spLocks noChangeShapeType="1"/>
          </p:cNvSpPr>
          <p:nvPr/>
        </p:nvSpPr>
        <p:spPr bwMode="auto">
          <a:xfrm flipH="1">
            <a:off x="5029200" y="3571864"/>
            <a:ext cx="571500" cy="0"/>
          </a:xfrm>
          <a:prstGeom prst="line">
            <a:avLst/>
          </a:prstGeom>
          <a:noFill/>
          <a:ln w="9525">
            <a:solidFill>
              <a:srgbClr val="000000"/>
            </a:solidFill>
            <a:round/>
            <a:headEnd/>
            <a:tailEnd type="triangle" w="med" len="med"/>
          </a:ln>
        </p:spPr>
        <p:txBody>
          <a:bodyPr/>
          <a:lstStyle/>
          <a:p>
            <a:endParaRPr lang="zh-TW" altLang="en-US"/>
          </a:p>
        </p:txBody>
      </p:sp>
      <p:sp>
        <p:nvSpPr>
          <p:cNvPr id="17" name="Line 15"/>
          <p:cNvSpPr>
            <a:spLocks noChangeShapeType="1"/>
          </p:cNvSpPr>
          <p:nvPr/>
        </p:nvSpPr>
        <p:spPr bwMode="auto">
          <a:xfrm>
            <a:off x="3048000" y="5972164"/>
            <a:ext cx="1257300" cy="0"/>
          </a:xfrm>
          <a:prstGeom prst="line">
            <a:avLst/>
          </a:prstGeom>
          <a:noFill/>
          <a:ln w="9525">
            <a:solidFill>
              <a:srgbClr val="000000"/>
            </a:solidFill>
            <a:round/>
            <a:headEnd/>
            <a:tailEnd/>
          </a:ln>
        </p:spPr>
        <p:txBody>
          <a:bodyPr/>
          <a:lstStyle/>
          <a:p>
            <a:endParaRPr lang="zh-TW" altLang="en-US"/>
          </a:p>
        </p:txBody>
      </p:sp>
      <p:sp>
        <p:nvSpPr>
          <p:cNvPr id="18" name="Line 16"/>
          <p:cNvSpPr>
            <a:spLocks noChangeShapeType="1"/>
          </p:cNvSpPr>
          <p:nvPr/>
        </p:nvSpPr>
        <p:spPr bwMode="auto">
          <a:xfrm>
            <a:off x="4305300" y="5972164"/>
            <a:ext cx="0" cy="228600"/>
          </a:xfrm>
          <a:prstGeom prst="line">
            <a:avLst/>
          </a:prstGeom>
          <a:noFill/>
          <a:ln w="9525">
            <a:solidFill>
              <a:srgbClr val="000000"/>
            </a:solidFill>
            <a:round/>
            <a:headEnd/>
            <a:tailEnd type="triangle" w="med" len="med"/>
          </a:ln>
        </p:spPr>
        <p:txBody>
          <a:bodyPr/>
          <a:lstStyle/>
          <a:p>
            <a:endParaRPr lang="zh-TW" altLang="en-US"/>
          </a:p>
        </p:txBody>
      </p:sp>
      <p:sp>
        <p:nvSpPr>
          <p:cNvPr id="19" name="Line 17"/>
          <p:cNvSpPr>
            <a:spLocks noChangeShapeType="1"/>
          </p:cNvSpPr>
          <p:nvPr/>
        </p:nvSpPr>
        <p:spPr bwMode="auto">
          <a:xfrm>
            <a:off x="4343400" y="2085964"/>
            <a:ext cx="0" cy="342900"/>
          </a:xfrm>
          <a:prstGeom prst="line">
            <a:avLst/>
          </a:prstGeom>
          <a:noFill/>
          <a:ln w="9525">
            <a:solidFill>
              <a:srgbClr val="000000"/>
            </a:solidFill>
            <a:round/>
            <a:headEnd/>
            <a:tailEnd type="triangle" w="med" len="med"/>
          </a:ln>
        </p:spPr>
        <p:txBody>
          <a:bodyPr/>
          <a:lstStyle/>
          <a:p>
            <a:endParaRPr lang="zh-TW" altLang="en-US"/>
          </a:p>
        </p:txBody>
      </p:sp>
      <p:sp>
        <p:nvSpPr>
          <p:cNvPr id="20" name="Line 18"/>
          <p:cNvSpPr>
            <a:spLocks noChangeShapeType="1"/>
          </p:cNvSpPr>
          <p:nvPr/>
        </p:nvSpPr>
        <p:spPr bwMode="auto">
          <a:xfrm>
            <a:off x="4343400" y="3800464"/>
            <a:ext cx="0" cy="342900"/>
          </a:xfrm>
          <a:prstGeom prst="line">
            <a:avLst/>
          </a:prstGeom>
          <a:noFill/>
          <a:ln w="9525">
            <a:solidFill>
              <a:srgbClr val="000000"/>
            </a:solidFill>
            <a:round/>
            <a:headEnd/>
            <a:tailEnd type="triangle" w="med" len="med"/>
          </a:ln>
        </p:spPr>
        <p:txBody>
          <a:bodyPr/>
          <a:lstStyle/>
          <a:p>
            <a:endParaRPr lang="zh-TW" altLang="en-US"/>
          </a:p>
        </p:txBody>
      </p:sp>
      <p:sp>
        <p:nvSpPr>
          <p:cNvPr id="21" name="Text Box 19"/>
          <p:cNvSpPr txBox="1">
            <a:spLocks noChangeArrowheads="1"/>
          </p:cNvSpPr>
          <p:nvPr/>
        </p:nvSpPr>
        <p:spPr bwMode="auto">
          <a:xfrm>
            <a:off x="4343400" y="3800464"/>
            <a:ext cx="342900" cy="228600"/>
          </a:xfrm>
          <a:prstGeom prst="rect">
            <a:avLst/>
          </a:prstGeom>
          <a:noFill/>
          <a:ln w="9525">
            <a:noFill/>
            <a:miter lim="800000"/>
            <a:headEnd/>
            <a:tailEnd/>
          </a:ln>
        </p:spPr>
        <p:txBody>
          <a:bodyPr lIns="0" tIns="0" rIns="0" bIns="0"/>
          <a:lstStyle/>
          <a:p>
            <a:pPr algn="ctr" eaLnBrk="0" hangingPunct="0"/>
            <a:r>
              <a:rPr kumimoji="0" lang="zh-TW" altLang="en-US" sz="1600">
                <a:latin typeface="Times New Roman" pitchFamily="18" charset="0"/>
              </a:rPr>
              <a:t>否</a:t>
            </a:r>
          </a:p>
        </p:txBody>
      </p:sp>
      <p:sp>
        <p:nvSpPr>
          <p:cNvPr id="22" name="Text Box 20"/>
          <p:cNvSpPr txBox="1">
            <a:spLocks noChangeArrowheads="1"/>
          </p:cNvSpPr>
          <p:nvPr/>
        </p:nvSpPr>
        <p:spPr bwMode="auto">
          <a:xfrm>
            <a:off x="3314700" y="3571864"/>
            <a:ext cx="342900" cy="228600"/>
          </a:xfrm>
          <a:prstGeom prst="rect">
            <a:avLst/>
          </a:prstGeom>
          <a:noFill/>
          <a:ln w="9525">
            <a:noFill/>
            <a:miter lim="800000"/>
            <a:headEnd/>
            <a:tailEnd/>
          </a:ln>
        </p:spPr>
        <p:txBody>
          <a:bodyPr lIns="0" tIns="0" rIns="0" bIns="0"/>
          <a:lstStyle/>
          <a:p>
            <a:pPr algn="ctr" eaLnBrk="0" hangingPunct="0"/>
            <a:r>
              <a:rPr kumimoji="0" lang="zh-TW" altLang="en-US" sz="1600">
                <a:latin typeface="Times New Roman" pitchFamily="18" charset="0"/>
              </a:rPr>
              <a:t>是</a:t>
            </a:r>
          </a:p>
        </p:txBody>
      </p:sp>
      <p:sp>
        <p:nvSpPr>
          <p:cNvPr id="23" name="Line 21"/>
          <p:cNvSpPr>
            <a:spLocks noChangeShapeType="1"/>
          </p:cNvSpPr>
          <p:nvPr/>
        </p:nvSpPr>
        <p:spPr bwMode="auto">
          <a:xfrm>
            <a:off x="3048000" y="3533764"/>
            <a:ext cx="0" cy="2438400"/>
          </a:xfrm>
          <a:prstGeom prst="line">
            <a:avLst/>
          </a:prstGeom>
          <a:noFill/>
          <a:ln w="9525">
            <a:solidFill>
              <a:schemeClr val="tx1"/>
            </a:solidFill>
            <a:round/>
            <a:headEnd/>
            <a:tailEnd/>
          </a:ln>
          <a:effectLst/>
        </p:spPr>
        <p:txBody>
          <a:bodyPr/>
          <a:lstStyle/>
          <a:p>
            <a:endParaRPr lang="zh-TW" altLang="en-US"/>
          </a:p>
        </p:txBody>
      </p:sp>
      <p:sp>
        <p:nvSpPr>
          <p:cNvPr id="24" name="Line 22"/>
          <p:cNvSpPr>
            <a:spLocks noChangeShapeType="1"/>
          </p:cNvSpPr>
          <p:nvPr/>
        </p:nvSpPr>
        <p:spPr bwMode="auto">
          <a:xfrm>
            <a:off x="3048000" y="3533764"/>
            <a:ext cx="609600" cy="0"/>
          </a:xfrm>
          <a:prstGeom prst="line">
            <a:avLst/>
          </a:prstGeom>
          <a:noFill/>
          <a:ln w="9525">
            <a:solidFill>
              <a:schemeClr val="tx1"/>
            </a:solidFill>
            <a:round/>
            <a:headEnd/>
            <a:tailEnd/>
          </a:ln>
          <a:effectLst/>
        </p:spPr>
        <p:txBody>
          <a:bodyPr/>
          <a:lstStyle/>
          <a:p>
            <a:endParaRPr lang="zh-TW" altLang="en-US"/>
          </a:p>
        </p:txBody>
      </p:sp>
      <p:sp>
        <p:nvSpPr>
          <p:cNvPr id="25" name="Line 23"/>
          <p:cNvSpPr>
            <a:spLocks noChangeShapeType="1"/>
          </p:cNvSpPr>
          <p:nvPr/>
        </p:nvSpPr>
        <p:spPr bwMode="auto">
          <a:xfrm>
            <a:off x="5638800" y="3609964"/>
            <a:ext cx="0" cy="2286000"/>
          </a:xfrm>
          <a:prstGeom prst="line">
            <a:avLst/>
          </a:prstGeom>
          <a:noFill/>
          <a:ln w="9525">
            <a:solidFill>
              <a:schemeClr val="tx1"/>
            </a:solidFill>
            <a:round/>
            <a:headEnd/>
            <a:tailEnd/>
          </a:ln>
          <a:effectLst/>
        </p:spPr>
        <p:txBody>
          <a:bodyPr/>
          <a:lstStyle/>
          <a:p>
            <a:endParaRPr lang="zh-TW" altLang="en-US"/>
          </a:p>
        </p:txBody>
      </p:sp>
      <p:sp>
        <p:nvSpPr>
          <p:cNvPr id="26" name="Line 24"/>
          <p:cNvSpPr>
            <a:spLocks noChangeShapeType="1"/>
          </p:cNvSpPr>
          <p:nvPr/>
        </p:nvSpPr>
        <p:spPr bwMode="auto">
          <a:xfrm>
            <a:off x="4267200" y="5895964"/>
            <a:ext cx="1371600" cy="0"/>
          </a:xfrm>
          <a:prstGeom prst="line">
            <a:avLst/>
          </a:prstGeom>
          <a:noFill/>
          <a:ln w="9525">
            <a:solidFill>
              <a:schemeClr val="tx1"/>
            </a:solidFill>
            <a:round/>
            <a:headEnd/>
            <a:tailEnd/>
          </a:ln>
          <a:effectLst/>
        </p:spPr>
        <p:txBody>
          <a:bodyPr/>
          <a:lstStyle/>
          <a:p>
            <a:endParaRPr lang="zh-TW" altLang="en-US"/>
          </a:p>
        </p:txBody>
      </p:sp>
      <p:sp>
        <p:nvSpPr>
          <p:cNvPr id="27" name="Line 25"/>
          <p:cNvSpPr>
            <a:spLocks noChangeShapeType="1"/>
          </p:cNvSpPr>
          <p:nvPr/>
        </p:nvSpPr>
        <p:spPr bwMode="auto">
          <a:xfrm>
            <a:off x="4267200" y="5743564"/>
            <a:ext cx="0" cy="152400"/>
          </a:xfrm>
          <a:prstGeom prst="line">
            <a:avLst/>
          </a:prstGeom>
          <a:noFill/>
          <a:ln w="9525">
            <a:solidFill>
              <a:schemeClr val="tx1"/>
            </a:solidFill>
            <a:round/>
            <a:headEnd/>
            <a:tailEnd/>
          </a:ln>
          <a:effectLst/>
        </p:spPr>
        <p:txBody>
          <a:bodyPr/>
          <a:lstStyle/>
          <a:p>
            <a:endParaRPr lang="zh-TW" altLang="en-US"/>
          </a:p>
        </p:txBody>
      </p:sp>
      <p:sp>
        <p:nvSpPr>
          <p:cNvPr id="28"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BFS</a:t>
            </a:r>
            <a:endParaRPr lang="zh-TW" altLang="en-US" dirty="0"/>
          </a:p>
        </p:txBody>
      </p:sp>
      <p:sp>
        <p:nvSpPr>
          <p:cNvPr id="4" name="Oval 6"/>
          <p:cNvSpPr>
            <a:spLocks noChangeArrowheads="1"/>
          </p:cNvSpPr>
          <p:nvPr/>
        </p:nvSpPr>
        <p:spPr bwMode="auto">
          <a:xfrm>
            <a:off x="1908175" y="1989126"/>
            <a:ext cx="627063"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a:t>
            </a:r>
            <a:endParaRPr lang="en-US" altLang="zh-TW" sz="2000"/>
          </a:p>
        </p:txBody>
      </p:sp>
      <p:sp>
        <p:nvSpPr>
          <p:cNvPr id="5" name="Oval 7"/>
          <p:cNvSpPr>
            <a:spLocks noChangeArrowheads="1"/>
          </p:cNvSpPr>
          <p:nvPr/>
        </p:nvSpPr>
        <p:spPr bwMode="auto">
          <a:xfrm>
            <a:off x="1119188" y="2890826"/>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6" name="Oval 9"/>
          <p:cNvSpPr>
            <a:spLocks noChangeArrowheads="1"/>
          </p:cNvSpPr>
          <p:nvPr/>
        </p:nvSpPr>
        <p:spPr bwMode="auto">
          <a:xfrm>
            <a:off x="755650" y="3646476"/>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7" name="Oval 10"/>
          <p:cNvSpPr>
            <a:spLocks noChangeArrowheads="1"/>
          </p:cNvSpPr>
          <p:nvPr/>
        </p:nvSpPr>
        <p:spPr bwMode="auto">
          <a:xfrm>
            <a:off x="1519238" y="3641713"/>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8" name="Oval 13"/>
          <p:cNvSpPr>
            <a:spLocks noChangeArrowheads="1"/>
          </p:cNvSpPr>
          <p:nvPr/>
        </p:nvSpPr>
        <p:spPr bwMode="auto">
          <a:xfrm>
            <a:off x="1169988" y="4433876"/>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 name="Oval 15"/>
          <p:cNvSpPr>
            <a:spLocks noChangeArrowheads="1"/>
          </p:cNvSpPr>
          <p:nvPr/>
        </p:nvSpPr>
        <p:spPr bwMode="auto">
          <a:xfrm>
            <a:off x="1930400" y="5283188"/>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10" name="Line 18"/>
          <p:cNvSpPr>
            <a:spLocks noChangeShapeType="1"/>
          </p:cNvSpPr>
          <p:nvPr/>
        </p:nvSpPr>
        <p:spPr bwMode="auto">
          <a:xfrm flipH="1">
            <a:off x="1155700" y="3403588"/>
            <a:ext cx="166688" cy="238125"/>
          </a:xfrm>
          <a:prstGeom prst="line">
            <a:avLst/>
          </a:prstGeom>
          <a:noFill/>
          <a:ln w="3175">
            <a:solidFill>
              <a:schemeClr val="tx1"/>
            </a:solidFill>
            <a:round/>
            <a:headEnd/>
            <a:tailEnd/>
          </a:ln>
          <a:effectLst/>
        </p:spPr>
        <p:txBody>
          <a:bodyPr/>
          <a:lstStyle/>
          <a:p>
            <a:endParaRPr lang="zh-TW" altLang="en-US"/>
          </a:p>
        </p:txBody>
      </p:sp>
      <p:sp>
        <p:nvSpPr>
          <p:cNvPr id="11" name="Line 19"/>
          <p:cNvSpPr>
            <a:spLocks noChangeShapeType="1"/>
          </p:cNvSpPr>
          <p:nvPr/>
        </p:nvSpPr>
        <p:spPr bwMode="auto">
          <a:xfrm>
            <a:off x="1604963" y="3382951"/>
            <a:ext cx="171450" cy="246062"/>
          </a:xfrm>
          <a:prstGeom prst="line">
            <a:avLst/>
          </a:prstGeom>
          <a:noFill/>
          <a:ln w="3175">
            <a:solidFill>
              <a:schemeClr val="tx1"/>
            </a:solidFill>
            <a:round/>
            <a:headEnd/>
            <a:tailEnd/>
          </a:ln>
          <a:effectLst/>
        </p:spPr>
        <p:txBody>
          <a:bodyPr/>
          <a:lstStyle/>
          <a:p>
            <a:endParaRPr lang="zh-TW" altLang="en-US"/>
          </a:p>
        </p:txBody>
      </p:sp>
      <p:sp>
        <p:nvSpPr>
          <p:cNvPr id="12" name="Line 22"/>
          <p:cNvSpPr>
            <a:spLocks noChangeShapeType="1"/>
          </p:cNvSpPr>
          <p:nvPr/>
        </p:nvSpPr>
        <p:spPr bwMode="auto">
          <a:xfrm>
            <a:off x="1131888" y="4173526"/>
            <a:ext cx="190500" cy="273050"/>
          </a:xfrm>
          <a:prstGeom prst="line">
            <a:avLst/>
          </a:prstGeom>
          <a:noFill/>
          <a:ln w="3175">
            <a:solidFill>
              <a:schemeClr val="tx1"/>
            </a:solidFill>
            <a:round/>
            <a:headEnd/>
            <a:tailEnd/>
          </a:ln>
          <a:effectLst/>
        </p:spPr>
        <p:txBody>
          <a:bodyPr/>
          <a:lstStyle/>
          <a:p>
            <a:endParaRPr lang="zh-TW" altLang="en-US"/>
          </a:p>
        </p:txBody>
      </p:sp>
      <p:sp>
        <p:nvSpPr>
          <p:cNvPr id="13" name="Line 23"/>
          <p:cNvSpPr>
            <a:spLocks noChangeShapeType="1"/>
          </p:cNvSpPr>
          <p:nvPr/>
        </p:nvSpPr>
        <p:spPr bwMode="auto">
          <a:xfrm flipH="1">
            <a:off x="1604963" y="4162413"/>
            <a:ext cx="153987" cy="276225"/>
          </a:xfrm>
          <a:prstGeom prst="line">
            <a:avLst/>
          </a:prstGeom>
          <a:noFill/>
          <a:ln w="3175">
            <a:solidFill>
              <a:schemeClr val="tx1"/>
            </a:solidFill>
            <a:round/>
            <a:headEnd/>
            <a:tailEnd/>
          </a:ln>
          <a:effectLst/>
        </p:spPr>
        <p:txBody>
          <a:bodyPr/>
          <a:lstStyle/>
          <a:p>
            <a:endParaRPr lang="zh-TW" altLang="en-US"/>
          </a:p>
        </p:txBody>
      </p:sp>
      <p:sp>
        <p:nvSpPr>
          <p:cNvPr id="14" name="Oval 37"/>
          <p:cNvSpPr>
            <a:spLocks noChangeArrowheads="1"/>
          </p:cNvSpPr>
          <p:nvPr/>
        </p:nvSpPr>
        <p:spPr bwMode="auto">
          <a:xfrm>
            <a:off x="2630488" y="2876538"/>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15" name="Oval 38"/>
          <p:cNvSpPr>
            <a:spLocks noChangeArrowheads="1"/>
          </p:cNvSpPr>
          <p:nvPr/>
        </p:nvSpPr>
        <p:spPr bwMode="auto">
          <a:xfrm>
            <a:off x="2266950" y="3632188"/>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16" name="Oval 39"/>
          <p:cNvSpPr>
            <a:spLocks noChangeArrowheads="1"/>
          </p:cNvSpPr>
          <p:nvPr/>
        </p:nvSpPr>
        <p:spPr bwMode="auto">
          <a:xfrm>
            <a:off x="3030538" y="3627426"/>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17" name="Oval 40"/>
          <p:cNvSpPr>
            <a:spLocks noChangeArrowheads="1"/>
          </p:cNvSpPr>
          <p:nvPr/>
        </p:nvSpPr>
        <p:spPr bwMode="auto">
          <a:xfrm>
            <a:off x="2681288" y="4419588"/>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18" name="Line 41"/>
          <p:cNvSpPr>
            <a:spLocks noChangeShapeType="1"/>
          </p:cNvSpPr>
          <p:nvPr/>
        </p:nvSpPr>
        <p:spPr bwMode="auto">
          <a:xfrm flipH="1">
            <a:off x="2667000" y="3389301"/>
            <a:ext cx="166688" cy="238125"/>
          </a:xfrm>
          <a:prstGeom prst="line">
            <a:avLst/>
          </a:prstGeom>
          <a:noFill/>
          <a:ln w="3175">
            <a:solidFill>
              <a:schemeClr val="tx1"/>
            </a:solidFill>
            <a:round/>
            <a:headEnd/>
            <a:tailEnd/>
          </a:ln>
          <a:effectLst/>
        </p:spPr>
        <p:txBody>
          <a:bodyPr/>
          <a:lstStyle/>
          <a:p>
            <a:endParaRPr lang="zh-TW" altLang="en-US"/>
          </a:p>
        </p:txBody>
      </p:sp>
      <p:sp>
        <p:nvSpPr>
          <p:cNvPr id="19" name="Line 42"/>
          <p:cNvSpPr>
            <a:spLocks noChangeShapeType="1"/>
          </p:cNvSpPr>
          <p:nvPr/>
        </p:nvSpPr>
        <p:spPr bwMode="auto">
          <a:xfrm>
            <a:off x="3116263" y="3368663"/>
            <a:ext cx="171450" cy="246063"/>
          </a:xfrm>
          <a:prstGeom prst="line">
            <a:avLst/>
          </a:prstGeom>
          <a:noFill/>
          <a:ln w="3175">
            <a:solidFill>
              <a:schemeClr val="tx1"/>
            </a:solidFill>
            <a:round/>
            <a:headEnd/>
            <a:tailEnd/>
          </a:ln>
          <a:effectLst/>
        </p:spPr>
        <p:txBody>
          <a:bodyPr/>
          <a:lstStyle/>
          <a:p>
            <a:endParaRPr lang="zh-TW" altLang="en-US"/>
          </a:p>
        </p:txBody>
      </p:sp>
      <p:sp>
        <p:nvSpPr>
          <p:cNvPr id="20" name="Line 43"/>
          <p:cNvSpPr>
            <a:spLocks noChangeShapeType="1"/>
          </p:cNvSpPr>
          <p:nvPr/>
        </p:nvSpPr>
        <p:spPr bwMode="auto">
          <a:xfrm>
            <a:off x="2643188" y="4159238"/>
            <a:ext cx="190500" cy="273050"/>
          </a:xfrm>
          <a:prstGeom prst="line">
            <a:avLst/>
          </a:prstGeom>
          <a:noFill/>
          <a:ln w="3175">
            <a:solidFill>
              <a:schemeClr val="tx1"/>
            </a:solidFill>
            <a:round/>
            <a:headEnd/>
            <a:tailEnd/>
          </a:ln>
          <a:effectLst/>
        </p:spPr>
        <p:txBody>
          <a:bodyPr/>
          <a:lstStyle/>
          <a:p>
            <a:endParaRPr lang="zh-TW" altLang="en-US"/>
          </a:p>
        </p:txBody>
      </p:sp>
      <p:sp>
        <p:nvSpPr>
          <p:cNvPr id="21" name="Line 44"/>
          <p:cNvSpPr>
            <a:spLocks noChangeShapeType="1"/>
          </p:cNvSpPr>
          <p:nvPr/>
        </p:nvSpPr>
        <p:spPr bwMode="auto">
          <a:xfrm flipH="1">
            <a:off x="3116263" y="4148126"/>
            <a:ext cx="153987" cy="276225"/>
          </a:xfrm>
          <a:prstGeom prst="line">
            <a:avLst/>
          </a:prstGeom>
          <a:noFill/>
          <a:ln w="3175">
            <a:solidFill>
              <a:schemeClr val="tx1"/>
            </a:solidFill>
            <a:round/>
            <a:headEnd/>
            <a:tailEnd/>
          </a:ln>
          <a:effectLst/>
        </p:spPr>
        <p:txBody>
          <a:bodyPr/>
          <a:lstStyle/>
          <a:p>
            <a:endParaRPr lang="zh-TW" altLang="en-US"/>
          </a:p>
        </p:txBody>
      </p:sp>
      <p:sp>
        <p:nvSpPr>
          <p:cNvPr id="22" name="Line 45"/>
          <p:cNvSpPr>
            <a:spLocks noChangeShapeType="1"/>
          </p:cNvSpPr>
          <p:nvPr/>
        </p:nvSpPr>
        <p:spPr bwMode="auto">
          <a:xfrm flipH="1">
            <a:off x="1619250" y="2420926"/>
            <a:ext cx="360363" cy="504825"/>
          </a:xfrm>
          <a:prstGeom prst="line">
            <a:avLst/>
          </a:prstGeom>
          <a:noFill/>
          <a:ln w="9525">
            <a:solidFill>
              <a:schemeClr val="tx1"/>
            </a:solidFill>
            <a:round/>
            <a:headEnd/>
            <a:tailEnd/>
          </a:ln>
          <a:effectLst/>
        </p:spPr>
        <p:txBody>
          <a:bodyPr/>
          <a:lstStyle/>
          <a:p>
            <a:endParaRPr lang="zh-TW" altLang="en-US"/>
          </a:p>
        </p:txBody>
      </p:sp>
      <p:sp>
        <p:nvSpPr>
          <p:cNvPr id="23" name="Line 47"/>
          <p:cNvSpPr>
            <a:spLocks noChangeShapeType="1"/>
          </p:cNvSpPr>
          <p:nvPr/>
        </p:nvSpPr>
        <p:spPr bwMode="auto">
          <a:xfrm>
            <a:off x="1619250" y="4941876"/>
            <a:ext cx="360363" cy="503237"/>
          </a:xfrm>
          <a:prstGeom prst="line">
            <a:avLst/>
          </a:prstGeom>
          <a:noFill/>
          <a:ln w="9525">
            <a:solidFill>
              <a:schemeClr val="tx1"/>
            </a:solidFill>
            <a:round/>
            <a:headEnd/>
            <a:tailEnd/>
          </a:ln>
          <a:effectLst/>
        </p:spPr>
        <p:txBody>
          <a:bodyPr/>
          <a:lstStyle/>
          <a:p>
            <a:endParaRPr lang="zh-TW" altLang="en-US"/>
          </a:p>
        </p:txBody>
      </p:sp>
      <p:sp>
        <p:nvSpPr>
          <p:cNvPr id="24" name="Line 48"/>
          <p:cNvSpPr>
            <a:spLocks noChangeShapeType="1"/>
          </p:cNvSpPr>
          <p:nvPr/>
        </p:nvSpPr>
        <p:spPr bwMode="auto">
          <a:xfrm>
            <a:off x="2484438" y="2420926"/>
            <a:ext cx="358775" cy="431800"/>
          </a:xfrm>
          <a:prstGeom prst="line">
            <a:avLst/>
          </a:prstGeom>
          <a:noFill/>
          <a:ln w="9525">
            <a:solidFill>
              <a:schemeClr val="tx1"/>
            </a:solidFill>
            <a:round/>
            <a:headEnd/>
            <a:tailEnd/>
          </a:ln>
          <a:effectLst/>
        </p:spPr>
        <p:txBody>
          <a:bodyPr/>
          <a:lstStyle/>
          <a:p>
            <a:endParaRPr lang="zh-TW" altLang="en-US"/>
          </a:p>
        </p:txBody>
      </p:sp>
      <p:sp>
        <p:nvSpPr>
          <p:cNvPr id="25" name="Line 49"/>
          <p:cNvSpPr>
            <a:spLocks noChangeShapeType="1"/>
          </p:cNvSpPr>
          <p:nvPr/>
        </p:nvSpPr>
        <p:spPr bwMode="auto">
          <a:xfrm flipH="1">
            <a:off x="2555875" y="4941876"/>
            <a:ext cx="287338" cy="503237"/>
          </a:xfrm>
          <a:prstGeom prst="line">
            <a:avLst/>
          </a:prstGeom>
          <a:noFill/>
          <a:ln w="9525">
            <a:solidFill>
              <a:schemeClr val="tx1"/>
            </a:solidFill>
            <a:round/>
            <a:headEnd/>
            <a:tailEnd/>
          </a:ln>
          <a:effectLst/>
        </p:spPr>
        <p:txBody>
          <a:bodyPr/>
          <a:lstStyle/>
          <a:p>
            <a:endParaRPr lang="zh-TW" altLang="en-US"/>
          </a:p>
        </p:txBody>
      </p:sp>
      <p:sp>
        <p:nvSpPr>
          <p:cNvPr id="26" name="Rectangle 51"/>
          <p:cNvSpPr>
            <a:spLocks noChangeArrowheads="1"/>
          </p:cNvSpPr>
          <p:nvPr/>
        </p:nvSpPr>
        <p:spPr bwMode="auto">
          <a:xfrm>
            <a:off x="4589463" y="17986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1</a:t>
            </a:r>
          </a:p>
        </p:txBody>
      </p:sp>
      <p:sp>
        <p:nvSpPr>
          <p:cNvPr id="27" name="Rectangle 52"/>
          <p:cNvSpPr>
            <a:spLocks noChangeArrowheads="1"/>
          </p:cNvSpPr>
          <p:nvPr/>
        </p:nvSpPr>
        <p:spPr bwMode="auto">
          <a:xfrm>
            <a:off x="4589463" y="22304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2</a:t>
            </a:r>
          </a:p>
        </p:txBody>
      </p:sp>
      <p:sp>
        <p:nvSpPr>
          <p:cNvPr id="28" name="Rectangle 53"/>
          <p:cNvSpPr>
            <a:spLocks noChangeArrowheads="1"/>
          </p:cNvSpPr>
          <p:nvPr/>
        </p:nvSpPr>
        <p:spPr bwMode="auto">
          <a:xfrm>
            <a:off x="4589463" y="26622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3</a:t>
            </a:r>
          </a:p>
        </p:txBody>
      </p:sp>
      <p:sp>
        <p:nvSpPr>
          <p:cNvPr id="29" name="Rectangle 54"/>
          <p:cNvSpPr>
            <a:spLocks noChangeArrowheads="1"/>
          </p:cNvSpPr>
          <p:nvPr/>
        </p:nvSpPr>
        <p:spPr bwMode="auto">
          <a:xfrm>
            <a:off x="4589463" y="30940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4</a:t>
            </a:r>
          </a:p>
        </p:txBody>
      </p:sp>
      <p:sp>
        <p:nvSpPr>
          <p:cNvPr id="30" name="Rectangle 55"/>
          <p:cNvSpPr>
            <a:spLocks noChangeArrowheads="1"/>
          </p:cNvSpPr>
          <p:nvPr/>
        </p:nvSpPr>
        <p:spPr bwMode="auto">
          <a:xfrm>
            <a:off x="5311775" y="1870063"/>
            <a:ext cx="382588" cy="288925"/>
          </a:xfrm>
          <a:prstGeom prst="rect">
            <a:avLst/>
          </a:prstGeom>
          <a:noFill/>
          <a:ln w="12700">
            <a:solidFill>
              <a:schemeClr val="tx2"/>
            </a:solidFill>
            <a:miter lim="800000"/>
            <a:headEnd/>
            <a:tailEnd/>
          </a:ln>
          <a:effectLst/>
        </p:spPr>
        <p:txBody>
          <a:bodyPr wrap="none" anchor="ctr"/>
          <a:lstStyle/>
          <a:p>
            <a:pPr algn="ctr"/>
            <a:r>
              <a:rPr lang="en-US" altLang="zh-TW"/>
              <a:t>2</a:t>
            </a:r>
          </a:p>
        </p:txBody>
      </p:sp>
      <p:sp>
        <p:nvSpPr>
          <p:cNvPr id="31" name="Rectangle 56"/>
          <p:cNvSpPr>
            <a:spLocks noChangeArrowheads="1"/>
          </p:cNvSpPr>
          <p:nvPr/>
        </p:nvSpPr>
        <p:spPr bwMode="auto">
          <a:xfrm>
            <a:off x="5694363" y="1870063"/>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32" name="Rectangle 57"/>
          <p:cNvSpPr>
            <a:spLocks noChangeArrowheads="1"/>
          </p:cNvSpPr>
          <p:nvPr/>
        </p:nvSpPr>
        <p:spPr bwMode="auto">
          <a:xfrm>
            <a:off x="5311775" y="2300276"/>
            <a:ext cx="382588" cy="288925"/>
          </a:xfrm>
          <a:prstGeom prst="rect">
            <a:avLst/>
          </a:prstGeom>
          <a:noFill/>
          <a:ln w="12700">
            <a:solidFill>
              <a:schemeClr val="tx2"/>
            </a:solidFill>
            <a:miter lim="800000"/>
            <a:headEnd/>
            <a:tailEnd/>
          </a:ln>
          <a:effectLst/>
        </p:spPr>
        <p:txBody>
          <a:bodyPr wrap="none" anchor="ctr"/>
          <a:lstStyle/>
          <a:p>
            <a:pPr algn="ctr"/>
            <a:r>
              <a:rPr lang="en-US" altLang="zh-TW"/>
              <a:t>1</a:t>
            </a:r>
          </a:p>
        </p:txBody>
      </p:sp>
      <p:sp>
        <p:nvSpPr>
          <p:cNvPr id="33" name="Rectangle 58"/>
          <p:cNvSpPr>
            <a:spLocks noChangeArrowheads="1"/>
          </p:cNvSpPr>
          <p:nvPr/>
        </p:nvSpPr>
        <p:spPr bwMode="auto">
          <a:xfrm>
            <a:off x="5694363" y="2300276"/>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34" name="Rectangle 59"/>
          <p:cNvSpPr>
            <a:spLocks noChangeArrowheads="1"/>
          </p:cNvSpPr>
          <p:nvPr/>
        </p:nvSpPr>
        <p:spPr bwMode="auto">
          <a:xfrm>
            <a:off x="5311775" y="2733663"/>
            <a:ext cx="382588" cy="288925"/>
          </a:xfrm>
          <a:prstGeom prst="rect">
            <a:avLst/>
          </a:prstGeom>
          <a:noFill/>
          <a:ln w="12700">
            <a:solidFill>
              <a:schemeClr val="tx2"/>
            </a:solidFill>
            <a:miter lim="800000"/>
            <a:headEnd/>
            <a:tailEnd/>
          </a:ln>
          <a:effectLst/>
        </p:spPr>
        <p:txBody>
          <a:bodyPr wrap="none" anchor="ctr"/>
          <a:lstStyle/>
          <a:p>
            <a:pPr algn="ctr"/>
            <a:r>
              <a:rPr lang="en-US" altLang="zh-TW"/>
              <a:t>1</a:t>
            </a:r>
          </a:p>
        </p:txBody>
      </p:sp>
      <p:sp>
        <p:nvSpPr>
          <p:cNvPr id="35" name="Rectangle 60"/>
          <p:cNvSpPr>
            <a:spLocks noChangeArrowheads="1"/>
          </p:cNvSpPr>
          <p:nvPr/>
        </p:nvSpPr>
        <p:spPr bwMode="auto">
          <a:xfrm>
            <a:off x="5694363" y="2733663"/>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36" name="Rectangle 61"/>
          <p:cNvSpPr>
            <a:spLocks noChangeArrowheads="1"/>
          </p:cNvSpPr>
          <p:nvPr/>
        </p:nvSpPr>
        <p:spPr bwMode="auto">
          <a:xfrm>
            <a:off x="5311775" y="3165463"/>
            <a:ext cx="382588" cy="288925"/>
          </a:xfrm>
          <a:prstGeom prst="rect">
            <a:avLst/>
          </a:prstGeom>
          <a:noFill/>
          <a:ln w="12700">
            <a:solidFill>
              <a:schemeClr val="tx2"/>
            </a:solidFill>
            <a:miter lim="800000"/>
            <a:headEnd/>
            <a:tailEnd/>
          </a:ln>
          <a:effectLst/>
        </p:spPr>
        <p:txBody>
          <a:bodyPr wrap="none" anchor="ctr"/>
          <a:lstStyle/>
          <a:p>
            <a:pPr algn="ctr"/>
            <a:r>
              <a:rPr lang="en-US" altLang="zh-TW"/>
              <a:t>2</a:t>
            </a:r>
          </a:p>
        </p:txBody>
      </p:sp>
      <p:sp>
        <p:nvSpPr>
          <p:cNvPr id="37" name="Rectangle 62"/>
          <p:cNvSpPr>
            <a:spLocks noChangeArrowheads="1"/>
          </p:cNvSpPr>
          <p:nvPr/>
        </p:nvSpPr>
        <p:spPr bwMode="auto">
          <a:xfrm>
            <a:off x="5694363" y="3165463"/>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38" name="Rectangle 63"/>
          <p:cNvSpPr>
            <a:spLocks noChangeArrowheads="1"/>
          </p:cNvSpPr>
          <p:nvPr/>
        </p:nvSpPr>
        <p:spPr bwMode="auto">
          <a:xfrm>
            <a:off x="6288088" y="1870063"/>
            <a:ext cx="382587" cy="288925"/>
          </a:xfrm>
          <a:prstGeom prst="rect">
            <a:avLst/>
          </a:prstGeom>
          <a:noFill/>
          <a:ln w="12700">
            <a:solidFill>
              <a:schemeClr val="tx2"/>
            </a:solidFill>
            <a:miter lim="800000"/>
            <a:headEnd/>
            <a:tailEnd/>
          </a:ln>
          <a:effectLst/>
        </p:spPr>
        <p:txBody>
          <a:bodyPr wrap="none" anchor="ctr"/>
          <a:lstStyle/>
          <a:p>
            <a:pPr algn="ctr"/>
            <a:r>
              <a:rPr lang="en-US" altLang="zh-TW"/>
              <a:t>3</a:t>
            </a:r>
          </a:p>
        </p:txBody>
      </p:sp>
      <p:sp>
        <p:nvSpPr>
          <p:cNvPr id="39" name="Rectangle 64"/>
          <p:cNvSpPr>
            <a:spLocks noChangeArrowheads="1"/>
          </p:cNvSpPr>
          <p:nvPr/>
        </p:nvSpPr>
        <p:spPr bwMode="auto">
          <a:xfrm>
            <a:off x="6670675" y="1870063"/>
            <a:ext cx="381000" cy="288925"/>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40" name="Rectangle 65"/>
          <p:cNvSpPr>
            <a:spLocks noChangeArrowheads="1"/>
          </p:cNvSpPr>
          <p:nvPr/>
        </p:nvSpPr>
        <p:spPr bwMode="auto">
          <a:xfrm>
            <a:off x="6288088" y="2300276"/>
            <a:ext cx="382587" cy="288925"/>
          </a:xfrm>
          <a:prstGeom prst="rect">
            <a:avLst/>
          </a:prstGeom>
          <a:noFill/>
          <a:ln w="12700">
            <a:solidFill>
              <a:schemeClr val="tx2"/>
            </a:solidFill>
            <a:miter lim="800000"/>
            <a:headEnd/>
            <a:tailEnd/>
          </a:ln>
          <a:effectLst/>
        </p:spPr>
        <p:txBody>
          <a:bodyPr wrap="none" anchor="ctr"/>
          <a:lstStyle/>
          <a:p>
            <a:pPr algn="ctr"/>
            <a:r>
              <a:rPr lang="en-US" altLang="zh-TW"/>
              <a:t>4</a:t>
            </a:r>
          </a:p>
        </p:txBody>
      </p:sp>
      <p:sp>
        <p:nvSpPr>
          <p:cNvPr id="41" name="Rectangle 66"/>
          <p:cNvSpPr>
            <a:spLocks noChangeArrowheads="1"/>
          </p:cNvSpPr>
          <p:nvPr/>
        </p:nvSpPr>
        <p:spPr bwMode="auto">
          <a:xfrm>
            <a:off x="6670675" y="2300276"/>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42" name="Rectangle 67"/>
          <p:cNvSpPr>
            <a:spLocks noChangeArrowheads="1"/>
          </p:cNvSpPr>
          <p:nvPr/>
        </p:nvSpPr>
        <p:spPr bwMode="auto">
          <a:xfrm>
            <a:off x="6288088" y="2733663"/>
            <a:ext cx="382587" cy="288925"/>
          </a:xfrm>
          <a:prstGeom prst="rect">
            <a:avLst/>
          </a:prstGeom>
          <a:noFill/>
          <a:ln w="12700">
            <a:solidFill>
              <a:schemeClr val="tx2"/>
            </a:solidFill>
            <a:miter lim="800000"/>
            <a:headEnd/>
            <a:tailEnd/>
          </a:ln>
          <a:effectLst/>
        </p:spPr>
        <p:txBody>
          <a:bodyPr wrap="none" anchor="ctr"/>
          <a:lstStyle/>
          <a:p>
            <a:pPr algn="ctr"/>
            <a:r>
              <a:rPr lang="en-US" altLang="zh-TW"/>
              <a:t>6</a:t>
            </a:r>
          </a:p>
        </p:txBody>
      </p:sp>
      <p:sp>
        <p:nvSpPr>
          <p:cNvPr id="43" name="Rectangle 68"/>
          <p:cNvSpPr>
            <a:spLocks noChangeArrowheads="1"/>
          </p:cNvSpPr>
          <p:nvPr/>
        </p:nvSpPr>
        <p:spPr bwMode="auto">
          <a:xfrm>
            <a:off x="6670675" y="2733663"/>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44" name="Rectangle 69"/>
          <p:cNvSpPr>
            <a:spLocks noChangeArrowheads="1"/>
          </p:cNvSpPr>
          <p:nvPr/>
        </p:nvSpPr>
        <p:spPr bwMode="auto">
          <a:xfrm>
            <a:off x="6288088" y="3165463"/>
            <a:ext cx="382587" cy="288925"/>
          </a:xfrm>
          <a:prstGeom prst="rect">
            <a:avLst/>
          </a:prstGeom>
          <a:noFill/>
          <a:ln w="12700">
            <a:solidFill>
              <a:schemeClr val="tx2"/>
            </a:solidFill>
            <a:miter lim="800000"/>
            <a:headEnd/>
            <a:tailEnd/>
          </a:ln>
          <a:effectLst/>
        </p:spPr>
        <p:txBody>
          <a:bodyPr wrap="none" anchor="ctr"/>
          <a:lstStyle/>
          <a:p>
            <a:pPr algn="ctr"/>
            <a:r>
              <a:rPr lang="en-US" altLang="zh-TW"/>
              <a:t>8</a:t>
            </a:r>
          </a:p>
        </p:txBody>
      </p:sp>
      <p:sp>
        <p:nvSpPr>
          <p:cNvPr id="45" name="Rectangle 70"/>
          <p:cNvSpPr>
            <a:spLocks noChangeArrowheads="1"/>
          </p:cNvSpPr>
          <p:nvPr/>
        </p:nvSpPr>
        <p:spPr bwMode="auto">
          <a:xfrm>
            <a:off x="6670675" y="3165463"/>
            <a:ext cx="381000" cy="288925"/>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46" name="Rectangle 73"/>
          <p:cNvSpPr>
            <a:spLocks noChangeArrowheads="1"/>
          </p:cNvSpPr>
          <p:nvPr/>
        </p:nvSpPr>
        <p:spPr bwMode="auto">
          <a:xfrm>
            <a:off x="7264400" y="2300276"/>
            <a:ext cx="381000" cy="288925"/>
          </a:xfrm>
          <a:prstGeom prst="rect">
            <a:avLst/>
          </a:prstGeom>
          <a:noFill/>
          <a:ln w="12700">
            <a:solidFill>
              <a:schemeClr val="tx2"/>
            </a:solidFill>
            <a:miter lim="800000"/>
            <a:headEnd/>
            <a:tailEnd/>
          </a:ln>
          <a:effectLst/>
        </p:spPr>
        <p:txBody>
          <a:bodyPr wrap="none" anchor="ctr"/>
          <a:lstStyle/>
          <a:p>
            <a:pPr algn="ctr"/>
            <a:r>
              <a:rPr lang="en-US" altLang="zh-TW"/>
              <a:t>5</a:t>
            </a:r>
          </a:p>
        </p:txBody>
      </p:sp>
      <p:sp>
        <p:nvSpPr>
          <p:cNvPr id="47" name="Rectangle 74"/>
          <p:cNvSpPr>
            <a:spLocks noChangeArrowheads="1"/>
          </p:cNvSpPr>
          <p:nvPr/>
        </p:nvSpPr>
        <p:spPr bwMode="auto">
          <a:xfrm>
            <a:off x="7645400" y="2300276"/>
            <a:ext cx="382588" cy="288925"/>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48" name="Rectangle 75"/>
          <p:cNvSpPr>
            <a:spLocks noChangeArrowheads="1"/>
          </p:cNvSpPr>
          <p:nvPr/>
        </p:nvSpPr>
        <p:spPr bwMode="auto">
          <a:xfrm>
            <a:off x="7264400" y="2733663"/>
            <a:ext cx="381000" cy="288925"/>
          </a:xfrm>
          <a:prstGeom prst="rect">
            <a:avLst/>
          </a:prstGeom>
          <a:noFill/>
          <a:ln w="12700">
            <a:solidFill>
              <a:schemeClr val="tx2"/>
            </a:solidFill>
            <a:miter lim="800000"/>
            <a:headEnd/>
            <a:tailEnd/>
          </a:ln>
          <a:effectLst/>
        </p:spPr>
        <p:txBody>
          <a:bodyPr wrap="none" anchor="ctr"/>
          <a:lstStyle/>
          <a:p>
            <a:pPr algn="ctr"/>
            <a:r>
              <a:rPr lang="en-US" altLang="zh-TW"/>
              <a:t>7</a:t>
            </a:r>
          </a:p>
        </p:txBody>
      </p:sp>
      <p:sp>
        <p:nvSpPr>
          <p:cNvPr id="49" name="Rectangle 76"/>
          <p:cNvSpPr>
            <a:spLocks noChangeArrowheads="1"/>
          </p:cNvSpPr>
          <p:nvPr/>
        </p:nvSpPr>
        <p:spPr bwMode="auto">
          <a:xfrm>
            <a:off x="7645400" y="2733663"/>
            <a:ext cx="382588" cy="288925"/>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50" name="Line 79"/>
          <p:cNvSpPr>
            <a:spLocks noChangeShapeType="1"/>
          </p:cNvSpPr>
          <p:nvPr/>
        </p:nvSpPr>
        <p:spPr bwMode="auto">
          <a:xfrm>
            <a:off x="4887913" y="20145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51" name="Line 80"/>
          <p:cNvSpPr>
            <a:spLocks noChangeShapeType="1"/>
          </p:cNvSpPr>
          <p:nvPr/>
        </p:nvSpPr>
        <p:spPr bwMode="auto">
          <a:xfrm>
            <a:off x="4887913" y="24463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52" name="Line 81"/>
          <p:cNvSpPr>
            <a:spLocks noChangeShapeType="1"/>
          </p:cNvSpPr>
          <p:nvPr/>
        </p:nvSpPr>
        <p:spPr bwMode="auto">
          <a:xfrm>
            <a:off x="4887913" y="28781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53" name="Line 82"/>
          <p:cNvSpPr>
            <a:spLocks noChangeShapeType="1"/>
          </p:cNvSpPr>
          <p:nvPr/>
        </p:nvSpPr>
        <p:spPr bwMode="auto">
          <a:xfrm>
            <a:off x="4887913" y="33099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54" name="Line 83"/>
          <p:cNvSpPr>
            <a:spLocks noChangeShapeType="1"/>
          </p:cNvSpPr>
          <p:nvPr/>
        </p:nvSpPr>
        <p:spPr bwMode="auto">
          <a:xfrm>
            <a:off x="6075363" y="20145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55" name="Line 84"/>
          <p:cNvSpPr>
            <a:spLocks noChangeShapeType="1"/>
          </p:cNvSpPr>
          <p:nvPr/>
        </p:nvSpPr>
        <p:spPr bwMode="auto">
          <a:xfrm>
            <a:off x="6075363" y="24463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56" name="Line 85"/>
          <p:cNvSpPr>
            <a:spLocks noChangeShapeType="1"/>
          </p:cNvSpPr>
          <p:nvPr/>
        </p:nvSpPr>
        <p:spPr bwMode="auto">
          <a:xfrm>
            <a:off x="6075363" y="28781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57" name="Line 86"/>
          <p:cNvSpPr>
            <a:spLocks noChangeShapeType="1"/>
          </p:cNvSpPr>
          <p:nvPr/>
        </p:nvSpPr>
        <p:spPr bwMode="auto">
          <a:xfrm>
            <a:off x="6075363" y="33099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58" name="Line 88"/>
          <p:cNvSpPr>
            <a:spLocks noChangeShapeType="1"/>
          </p:cNvSpPr>
          <p:nvPr/>
        </p:nvSpPr>
        <p:spPr bwMode="auto">
          <a:xfrm>
            <a:off x="7051675" y="24463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59" name="Line 89"/>
          <p:cNvSpPr>
            <a:spLocks noChangeShapeType="1"/>
          </p:cNvSpPr>
          <p:nvPr/>
        </p:nvSpPr>
        <p:spPr bwMode="auto">
          <a:xfrm>
            <a:off x="7051675" y="28781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60" name="Rectangle 95"/>
          <p:cNvSpPr>
            <a:spLocks noChangeArrowheads="1"/>
          </p:cNvSpPr>
          <p:nvPr/>
        </p:nvSpPr>
        <p:spPr bwMode="auto">
          <a:xfrm>
            <a:off x="4589463" y="35004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5</a:t>
            </a:r>
          </a:p>
        </p:txBody>
      </p:sp>
      <p:sp>
        <p:nvSpPr>
          <p:cNvPr id="61" name="Rectangle 96"/>
          <p:cNvSpPr>
            <a:spLocks noChangeArrowheads="1"/>
          </p:cNvSpPr>
          <p:nvPr/>
        </p:nvSpPr>
        <p:spPr bwMode="auto">
          <a:xfrm>
            <a:off x="4589463" y="39322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6</a:t>
            </a:r>
          </a:p>
        </p:txBody>
      </p:sp>
      <p:sp>
        <p:nvSpPr>
          <p:cNvPr id="62" name="Rectangle 97"/>
          <p:cNvSpPr>
            <a:spLocks noChangeArrowheads="1"/>
          </p:cNvSpPr>
          <p:nvPr/>
        </p:nvSpPr>
        <p:spPr bwMode="auto">
          <a:xfrm>
            <a:off x="4589463" y="43640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7</a:t>
            </a:r>
          </a:p>
        </p:txBody>
      </p:sp>
      <p:sp>
        <p:nvSpPr>
          <p:cNvPr id="63" name="Rectangle 98"/>
          <p:cNvSpPr>
            <a:spLocks noChangeArrowheads="1"/>
          </p:cNvSpPr>
          <p:nvPr/>
        </p:nvSpPr>
        <p:spPr bwMode="auto">
          <a:xfrm>
            <a:off x="4589463" y="47958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8</a:t>
            </a:r>
          </a:p>
        </p:txBody>
      </p:sp>
      <p:sp>
        <p:nvSpPr>
          <p:cNvPr id="64" name="Rectangle 99"/>
          <p:cNvSpPr>
            <a:spLocks noChangeArrowheads="1"/>
          </p:cNvSpPr>
          <p:nvPr/>
        </p:nvSpPr>
        <p:spPr bwMode="auto">
          <a:xfrm>
            <a:off x="5311775" y="3571863"/>
            <a:ext cx="382588" cy="288925"/>
          </a:xfrm>
          <a:prstGeom prst="rect">
            <a:avLst/>
          </a:prstGeom>
          <a:noFill/>
          <a:ln w="12700">
            <a:solidFill>
              <a:schemeClr val="tx2"/>
            </a:solidFill>
            <a:miter lim="800000"/>
            <a:headEnd/>
            <a:tailEnd/>
          </a:ln>
          <a:effectLst/>
        </p:spPr>
        <p:txBody>
          <a:bodyPr wrap="none" anchor="ctr"/>
          <a:lstStyle/>
          <a:p>
            <a:pPr algn="ctr"/>
            <a:r>
              <a:rPr lang="en-US" altLang="zh-TW"/>
              <a:t>2</a:t>
            </a:r>
          </a:p>
        </p:txBody>
      </p:sp>
      <p:sp>
        <p:nvSpPr>
          <p:cNvPr id="65" name="Rectangle 100"/>
          <p:cNvSpPr>
            <a:spLocks noChangeArrowheads="1"/>
          </p:cNvSpPr>
          <p:nvPr/>
        </p:nvSpPr>
        <p:spPr bwMode="auto">
          <a:xfrm>
            <a:off x="5694363" y="3571863"/>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66" name="Rectangle 101"/>
          <p:cNvSpPr>
            <a:spLocks noChangeArrowheads="1"/>
          </p:cNvSpPr>
          <p:nvPr/>
        </p:nvSpPr>
        <p:spPr bwMode="auto">
          <a:xfrm>
            <a:off x="5311775" y="4002076"/>
            <a:ext cx="382588" cy="288925"/>
          </a:xfrm>
          <a:prstGeom prst="rect">
            <a:avLst/>
          </a:prstGeom>
          <a:noFill/>
          <a:ln w="12700">
            <a:solidFill>
              <a:schemeClr val="tx2"/>
            </a:solidFill>
            <a:miter lim="800000"/>
            <a:headEnd/>
            <a:tailEnd/>
          </a:ln>
          <a:effectLst/>
        </p:spPr>
        <p:txBody>
          <a:bodyPr wrap="none" anchor="ctr"/>
          <a:lstStyle/>
          <a:p>
            <a:pPr algn="ctr"/>
            <a:r>
              <a:rPr lang="en-US" altLang="zh-TW"/>
              <a:t>3</a:t>
            </a:r>
          </a:p>
        </p:txBody>
      </p:sp>
      <p:sp>
        <p:nvSpPr>
          <p:cNvPr id="67" name="Rectangle 102"/>
          <p:cNvSpPr>
            <a:spLocks noChangeArrowheads="1"/>
          </p:cNvSpPr>
          <p:nvPr/>
        </p:nvSpPr>
        <p:spPr bwMode="auto">
          <a:xfrm>
            <a:off x="5694363" y="4002076"/>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68" name="Rectangle 103"/>
          <p:cNvSpPr>
            <a:spLocks noChangeArrowheads="1"/>
          </p:cNvSpPr>
          <p:nvPr/>
        </p:nvSpPr>
        <p:spPr bwMode="auto">
          <a:xfrm>
            <a:off x="5311775" y="4435463"/>
            <a:ext cx="382588" cy="288925"/>
          </a:xfrm>
          <a:prstGeom prst="rect">
            <a:avLst/>
          </a:prstGeom>
          <a:noFill/>
          <a:ln w="12700">
            <a:solidFill>
              <a:schemeClr val="tx2"/>
            </a:solidFill>
            <a:miter lim="800000"/>
            <a:headEnd/>
            <a:tailEnd/>
          </a:ln>
          <a:effectLst/>
        </p:spPr>
        <p:txBody>
          <a:bodyPr wrap="none" anchor="ctr"/>
          <a:lstStyle/>
          <a:p>
            <a:pPr algn="ctr"/>
            <a:r>
              <a:rPr lang="en-US" altLang="zh-TW"/>
              <a:t>3</a:t>
            </a:r>
          </a:p>
        </p:txBody>
      </p:sp>
      <p:sp>
        <p:nvSpPr>
          <p:cNvPr id="69" name="Rectangle 104"/>
          <p:cNvSpPr>
            <a:spLocks noChangeArrowheads="1"/>
          </p:cNvSpPr>
          <p:nvPr/>
        </p:nvSpPr>
        <p:spPr bwMode="auto">
          <a:xfrm>
            <a:off x="5694363" y="4435463"/>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70" name="Rectangle 105"/>
          <p:cNvSpPr>
            <a:spLocks noChangeArrowheads="1"/>
          </p:cNvSpPr>
          <p:nvPr/>
        </p:nvSpPr>
        <p:spPr bwMode="auto">
          <a:xfrm>
            <a:off x="5311775" y="4867263"/>
            <a:ext cx="382588" cy="288925"/>
          </a:xfrm>
          <a:prstGeom prst="rect">
            <a:avLst/>
          </a:prstGeom>
          <a:noFill/>
          <a:ln w="12700">
            <a:solidFill>
              <a:schemeClr val="tx2"/>
            </a:solidFill>
            <a:miter lim="800000"/>
            <a:headEnd/>
            <a:tailEnd/>
          </a:ln>
          <a:effectLst/>
        </p:spPr>
        <p:txBody>
          <a:bodyPr wrap="none" anchor="ctr"/>
          <a:lstStyle/>
          <a:p>
            <a:pPr algn="ctr"/>
            <a:r>
              <a:rPr lang="en-US" altLang="zh-TW"/>
              <a:t>4</a:t>
            </a:r>
          </a:p>
        </p:txBody>
      </p:sp>
      <p:sp>
        <p:nvSpPr>
          <p:cNvPr id="71" name="Rectangle 106"/>
          <p:cNvSpPr>
            <a:spLocks noChangeArrowheads="1"/>
          </p:cNvSpPr>
          <p:nvPr/>
        </p:nvSpPr>
        <p:spPr bwMode="auto">
          <a:xfrm>
            <a:off x="5694363" y="4867263"/>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72" name="Rectangle 107"/>
          <p:cNvSpPr>
            <a:spLocks noChangeArrowheads="1"/>
          </p:cNvSpPr>
          <p:nvPr/>
        </p:nvSpPr>
        <p:spPr bwMode="auto">
          <a:xfrm>
            <a:off x="6288088" y="3571863"/>
            <a:ext cx="382587" cy="288925"/>
          </a:xfrm>
          <a:prstGeom prst="rect">
            <a:avLst/>
          </a:prstGeom>
          <a:noFill/>
          <a:ln w="12700">
            <a:solidFill>
              <a:schemeClr val="tx2"/>
            </a:solidFill>
            <a:miter lim="800000"/>
            <a:headEnd/>
            <a:tailEnd/>
          </a:ln>
          <a:effectLst/>
        </p:spPr>
        <p:txBody>
          <a:bodyPr wrap="none" anchor="ctr"/>
          <a:lstStyle/>
          <a:p>
            <a:pPr algn="ctr"/>
            <a:r>
              <a:rPr lang="en-US" altLang="zh-TW"/>
              <a:t>8</a:t>
            </a:r>
          </a:p>
        </p:txBody>
      </p:sp>
      <p:sp>
        <p:nvSpPr>
          <p:cNvPr id="73" name="Rectangle 108"/>
          <p:cNvSpPr>
            <a:spLocks noChangeArrowheads="1"/>
          </p:cNvSpPr>
          <p:nvPr/>
        </p:nvSpPr>
        <p:spPr bwMode="auto">
          <a:xfrm>
            <a:off x="6670675" y="3571863"/>
            <a:ext cx="381000" cy="288925"/>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74" name="Rectangle 109"/>
          <p:cNvSpPr>
            <a:spLocks noChangeArrowheads="1"/>
          </p:cNvSpPr>
          <p:nvPr/>
        </p:nvSpPr>
        <p:spPr bwMode="auto">
          <a:xfrm>
            <a:off x="6288088" y="4002076"/>
            <a:ext cx="382587" cy="288925"/>
          </a:xfrm>
          <a:prstGeom prst="rect">
            <a:avLst/>
          </a:prstGeom>
          <a:noFill/>
          <a:ln w="12700">
            <a:solidFill>
              <a:schemeClr val="tx2"/>
            </a:solidFill>
            <a:miter lim="800000"/>
            <a:headEnd/>
            <a:tailEnd/>
          </a:ln>
          <a:effectLst/>
        </p:spPr>
        <p:txBody>
          <a:bodyPr wrap="none" anchor="ctr"/>
          <a:lstStyle/>
          <a:p>
            <a:pPr algn="ctr"/>
            <a:r>
              <a:rPr lang="en-US" altLang="zh-TW"/>
              <a:t>9</a:t>
            </a:r>
          </a:p>
        </p:txBody>
      </p:sp>
      <p:sp>
        <p:nvSpPr>
          <p:cNvPr id="75" name="Rectangle 110"/>
          <p:cNvSpPr>
            <a:spLocks noChangeArrowheads="1"/>
          </p:cNvSpPr>
          <p:nvPr/>
        </p:nvSpPr>
        <p:spPr bwMode="auto">
          <a:xfrm>
            <a:off x="6670675" y="4002076"/>
            <a:ext cx="381000" cy="288925"/>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76" name="Rectangle 111"/>
          <p:cNvSpPr>
            <a:spLocks noChangeArrowheads="1"/>
          </p:cNvSpPr>
          <p:nvPr/>
        </p:nvSpPr>
        <p:spPr bwMode="auto">
          <a:xfrm>
            <a:off x="6288088" y="4435463"/>
            <a:ext cx="382587" cy="288925"/>
          </a:xfrm>
          <a:prstGeom prst="rect">
            <a:avLst/>
          </a:prstGeom>
          <a:noFill/>
          <a:ln w="12700">
            <a:solidFill>
              <a:schemeClr val="tx2"/>
            </a:solidFill>
            <a:miter lim="800000"/>
            <a:headEnd/>
            <a:tailEnd/>
          </a:ln>
          <a:effectLst/>
        </p:spPr>
        <p:txBody>
          <a:bodyPr wrap="none" anchor="ctr"/>
          <a:lstStyle/>
          <a:p>
            <a:pPr algn="ctr"/>
            <a:r>
              <a:rPr lang="en-US" altLang="zh-TW"/>
              <a:t>9</a:t>
            </a:r>
          </a:p>
        </p:txBody>
      </p:sp>
      <p:sp>
        <p:nvSpPr>
          <p:cNvPr id="77" name="Rectangle 112"/>
          <p:cNvSpPr>
            <a:spLocks noChangeArrowheads="1"/>
          </p:cNvSpPr>
          <p:nvPr/>
        </p:nvSpPr>
        <p:spPr bwMode="auto">
          <a:xfrm>
            <a:off x="6670675" y="4435463"/>
            <a:ext cx="381000" cy="288925"/>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78" name="Rectangle 113"/>
          <p:cNvSpPr>
            <a:spLocks noChangeArrowheads="1"/>
          </p:cNvSpPr>
          <p:nvPr/>
        </p:nvSpPr>
        <p:spPr bwMode="auto">
          <a:xfrm>
            <a:off x="6288088" y="4867263"/>
            <a:ext cx="382587" cy="288925"/>
          </a:xfrm>
          <a:prstGeom prst="rect">
            <a:avLst/>
          </a:prstGeom>
          <a:noFill/>
          <a:ln w="12700">
            <a:solidFill>
              <a:schemeClr val="tx2"/>
            </a:solidFill>
            <a:miter lim="800000"/>
            <a:headEnd/>
            <a:tailEnd/>
          </a:ln>
          <a:effectLst/>
        </p:spPr>
        <p:txBody>
          <a:bodyPr wrap="none" anchor="ctr"/>
          <a:lstStyle/>
          <a:p>
            <a:pPr algn="ctr"/>
            <a:r>
              <a:rPr lang="en-US" altLang="zh-TW"/>
              <a:t>5</a:t>
            </a:r>
          </a:p>
        </p:txBody>
      </p:sp>
      <p:sp>
        <p:nvSpPr>
          <p:cNvPr id="79" name="Rectangle 114"/>
          <p:cNvSpPr>
            <a:spLocks noChangeArrowheads="1"/>
          </p:cNvSpPr>
          <p:nvPr/>
        </p:nvSpPr>
        <p:spPr bwMode="auto">
          <a:xfrm>
            <a:off x="6670675" y="4867263"/>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80" name="Rectangle 121"/>
          <p:cNvSpPr>
            <a:spLocks noChangeArrowheads="1"/>
          </p:cNvSpPr>
          <p:nvPr/>
        </p:nvSpPr>
        <p:spPr bwMode="auto">
          <a:xfrm>
            <a:off x="7264400" y="4867263"/>
            <a:ext cx="381000" cy="288925"/>
          </a:xfrm>
          <a:prstGeom prst="rect">
            <a:avLst/>
          </a:prstGeom>
          <a:noFill/>
          <a:ln w="12700">
            <a:solidFill>
              <a:schemeClr val="tx2"/>
            </a:solidFill>
            <a:miter lim="800000"/>
            <a:headEnd/>
            <a:tailEnd/>
          </a:ln>
          <a:effectLst/>
        </p:spPr>
        <p:txBody>
          <a:bodyPr wrap="none" anchor="ctr"/>
          <a:lstStyle/>
          <a:p>
            <a:pPr algn="ctr"/>
            <a:r>
              <a:rPr lang="en-US" altLang="zh-TW"/>
              <a:t>10</a:t>
            </a:r>
          </a:p>
        </p:txBody>
      </p:sp>
      <p:sp>
        <p:nvSpPr>
          <p:cNvPr id="81" name="Rectangle 122"/>
          <p:cNvSpPr>
            <a:spLocks noChangeArrowheads="1"/>
          </p:cNvSpPr>
          <p:nvPr/>
        </p:nvSpPr>
        <p:spPr bwMode="auto">
          <a:xfrm>
            <a:off x="7645400" y="4867263"/>
            <a:ext cx="382588" cy="288925"/>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82" name="Line 123"/>
          <p:cNvSpPr>
            <a:spLocks noChangeShapeType="1"/>
          </p:cNvSpPr>
          <p:nvPr/>
        </p:nvSpPr>
        <p:spPr bwMode="auto">
          <a:xfrm>
            <a:off x="4887913" y="37163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83" name="Line 124"/>
          <p:cNvSpPr>
            <a:spLocks noChangeShapeType="1"/>
          </p:cNvSpPr>
          <p:nvPr/>
        </p:nvSpPr>
        <p:spPr bwMode="auto">
          <a:xfrm>
            <a:off x="4887913" y="41481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84" name="Line 125"/>
          <p:cNvSpPr>
            <a:spLocks noChangeShapeType="1"/>
          </p:cNvSpPr>
          <p:nvPr/>
        </p:nvSpPr>
        <p:spPr bwMode="auto">
          <a:xfrm>
            <a:off x="4887913" y="45799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85" name="Line 126"/>
          <p:cNvSpPr>
            <a:spLocks noChangeShapeType="1"/>
          </p:cNvSpPr>
          <p:nvPr/>
        </p:nvSpPr>
        <p:spPr bwMode="auto">
          <a:xfrm>
            <a:off x="4887913" y="50117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86" name="Line 127"/>
          <p:cNvSpPr>
            <a:spLocks noChangeShapeType="1"/>
          </p:cNvSpPr>
          <p:nvPr/>
        </p:nvSpPr>
        <p:spPr bwMode="auto">
          <a:xfrm>
            <a:off x="6075363" y="37163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87" name="Line 128"/>
          <p:cNvSpPr>
            <a:spLocks noChangeShapeType="1"/>
          </p:cNvSpPr>
          <p:nvPr/>
        </p:nvSpPr>
        <p:spPr bwMode="auto">
          <a:xfrm>
            <a:off x="6075363" y="41481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88" name="Line 129"/>
          <p:cNvSpPr>
            <a:spLocks noChangeShapeType="1"/>
          </p:cNvSpPr>
          <p:nvPr/>
        </p:nvSpPr>
        <p:spPr bwMode="auto">
          <a:xfrm>
            <a:off x="6075363" y="45799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89" name="Line 130"/>
          <p:cNvSpPr>
            <a:spLocks noChangeShapeType="1"/>
          </p:cNvSpPr>
          <p:nvPr/>
        </p:nvSpPr>
        <p:spPr bwMode="auto">
          <a:xfrm>
            <a:off x="6075363" y="50117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90" name="Line 134"/>
          <p:cNvSpPr>
            <a:spLocks noChangeShapeType="1"/>
          </p:cNvSpPr>
          <p:nvPr/>
        </p:nvSpPr>
        <p:spPr bwMode="auto">
          <a:xfrm>
            <a:off x="7051675" y="50117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91" name="Rectangle 135"/>
          <p:cNvSpPr>
            <a:spLocks noChangeArrowheads="1"/>
          </p:cNvSpPr>
          <p:nvPr/>
        </p:nvSpPr>
        <p:spPr bwMode="auto">
          <a:xfrm>
            <a:off x="4589463" y="5229213"/>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9</a:t>
            </a:r>
          </a:p>
        </p:txBody>
      </p:sp>
      <p:sp>
        <p:nvSpPr>
          <p:cNvPr id="92" name="Rectangle 136"/>
          <p:cNvSpPr>
            <a:spLocks noChangeArrowheads="1"/>
          </p:cNvSpPr>
          <p:nvPr/>
        </p:nvSpPr>
        <p:spPr bwMode="auto">
          <a:xfrm>
            <a:off x="4589463" y="5661013"/>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10</a:t>
            </a:r>
          </a:p>
        </p:txBody>
      </p:sp>
      <p:sp>
        <p:nvSpPr>
          <p:cNvPr id="93" name="Rectangle 137"/>
          <p:cNvSpPr>
            <a:spLocks noChangeArrowheads="1"/>
          </p:cNvSpPr>
          <p:nvPr/>
        </p:nvSpPr>
        <p:spPr bwMode="auto">
          <a:xfrm>
            <a:off x="5311775" y="5300651"/>
            <a:ext cx="382588" cy="288925"/>
          </a:xfrm>
          <a:prstGeom prst="rect">
            <a:avLst/>
          </a:prstGeom>
          <a:noFill/>
          <a:ln w="12700">
            <a:solidFill>
              <a:schemeClr val="tx2"/>
            </a:solidFill>
            <a:miter lim="800000"/>
            <a:headEnd/>
            <a:tailEnd/>
          </a:ln>
          <a:effectLst/>
        </p:spPr>
        <p:txBody>
          <a:bodyPr wrap="none" anchor="ctr"/>
          <a:lstStyle/>
          <a:p>
            <a:pPr algn="ctr"/>
            <a:r>
              <a:rPr lang="en-US" altLang="zh-TW"/>
              <a:t>6</a:t>
            </a:r>
          </a:p>
        </p:txBody>
      </p:sp>
      <p:sp>
        <p:nvSpPr>
          <p:cNvPr id="94" name="Rectangle 138"/>
          <p:cNvSpPr>
            <a:spLocks noChangeArrowheads="1"/>
          </p:cNvSpPr>
          <p:nvPr/>
        </p:nvSpPr>
        <p:spPr bwMode="auto">
          <a:xfrm>
            <a:off x="5694363" y="5300651"/>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95" name="Rectangle 139"/>
          <p:cNvSpPr>
            <a:spLocks noChangeArrowheads="1"/>
          </p:cNvSpPr>
          <p:nvPr/>
        </p:nvSpPr>
        <p:spPr bwMode="auto">
          <a:xfrm>
            <a:off x="5311775" y="5730863"/>
            <a:ext cx="382588" cy="288925"/>
          </a:xfrm>
          <a:prstGeom prst="rect">
            <a:avLst/>
          </a:prstGeom>
          <a:noFill/>
          <a:ln w="12700">
            <a:solidFill>
              <a:schemeClr val="tx2"/>
            </a:solidFill>
            <a:miter lim="800000"/>
            <a:headEnd/>
            <a:tailEnd/>
          </a:ln>
          <a:effectLst/>
        </p:spPr>
        <p:txBody>
          <a:bodyPr wrap="none" anchor="ctr"/>
          <a:lstStyle/>
          <a:p>
            <a:pPr algn="ctr"/>
            <a:r>
              <a:rPr lang="en-US" altLang="zh-TW"/>
              <a:t>8</a:t>
            </a:r>
          </a:p>
        </p:txBody>
      </p:sp>
      <p:sp>
        <p:nvSpPr>
          <p:cNvPr id="96" name="Rectangle 140"/>
          <p:cNvSpPr>
            <a:spLocks noChangeArrowheads="1"/>
          </p:cNvSpPr>
          <p:nvPr/>
        </p:nvSpPr>
        <p:spPr bwMode="auto">
          <a:xfrm>
            <a:off x="5694363" y="5730863"/>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97" name="Rectangle 141"/>
          <p:cNvSpPr>
            <a:spLocks noChangeArrowheads="1"/>
          </p:cNvSpPr>
          <p:nvPr/>
        </p:nvSpPr>
        <p:spPr bwMode="auto">
          <a:xfrm>
            <a:off x="6288088" y="5300651"/>
            <a:ext cx="382587" cy="288925"/>
          </a:xfrm>
          <a:prstGeom prst="rect">
            <a:avLst/>
          </a:prstGeom>
          <a:noFill/>
          <a:ln w="12700">
            <a:solidFill>
              <a:schemeClr val="tx2"/>
            </a:solidFill>
            <a:miter lim="800000"/>
            <a:headEnd/>
            <a:tailEnd/>
          </a:ln>
          <a:effectLst/>
        </p:spPr>
        <p:txBody>
          <a:bodyPr wrap="none" anchor="ctr"/>
          <a:lstStyle/>
          <a:p>
            <a:pPr algn="ctr"/>
            <a:r>
              <a:rPr lang="en-US" altLang="zh-TW"/>
              <a:t>7</a:t>
            </a:r>
          </a:p>
        </p:txBody>
      </p:sp>
      <p:sp>
        <p:nvSpPr>
          <p:cNvPr id="98" name="Rectangle 142"/>
          <p:cNvSpPr>
            <a:spLocks noChangeArrowheads="1"/>
          </p:cNvSpPr>
          <p:nvPr/>
        </p:nvSpPr>
        <p:spPr bwMode="auto">
          <a:xfrm>
            <a:off x="6670675" y="5300651"/>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99" name="Rectangle 143"/>
          <p:cNvSpPr>
            <a:spLocks noChangeArrowheads="1"/>
          </p:cNvSpPr>
          <p:nvPr/>
        </p:nvSpPr>
        <p:spPr bwMode="auto">
          <a:xfrm>
            <a:off x="6288088" y="5730863"/>
            <a:ext cx="382587" cy="288925"/>
          </a:xfrm>
          <a:prstGeom prst="rect">
            <a:avLst/>
          </a:prstGeom>
          <a:noFill/>
          <a:ln w="12700">
            <a:solidFill>
              <a:schemeClr val="tx2"/>
            </a:solidFill>
            <a:miter lim="800000"/>
            <a:headEnd/>
            <a:tailEnd/>
          </a:ln>
          <a:effectLst/>
        </p:spPr>
        <p:txBody>
          <a:bodyPr wrap="none" anchor="ctr"/>
          <a:lstStyle/>
          <a:p>
            <a:pPr algn="ctr"/>
            <a:r>
              <a:rPr lang="en-US" altLang="zh-TW"/>
              <a:t>9</a:t>
            </a:r>
          </a:p>
        </p:txBody>
      </p:sp>
      <p:sp>
        <p:nvSpPr>
          <p:cNvPr id="100" name="Rectangle 144"/>
          <p:cNvSpPr>
            <a:spLocks noChangeArrowheads="1"/>
          </p:cNvSpPr>
          <p:nvPr/>
        </p:nvSpPr>
        <p:spPr bwMode="auto">
          <a:xfrm>
            <a:off x="6670675" y="5730863"/>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101" name="Rectangle 145"/>
          <p:cNvSpPr>
            <a:spLocks noChangeArrowheads="1"/>
          </p:cNvSpPr>
          <p:nvPr/>
        </p:nvSpPr>
        <p:spPr bwMode="auto">
          <a:xfrm>
            <a:off x="7264400" y="5300651"/>
            <a:ext cx="381000" cy="288925"/>
          </a:xfrm>
          <a:prstGeom prst="rect">
            <a:avLst/>
          </a:prstGeom>
          <a:noFill/>
          <a:ln w="12700">
            <a:solidFill>
              <a:schemeClr val="tx2"/>
            </a:solidFill>
            <a:miter lim="800000"/>
            <a:headEnd/>
            <a:tailEnd/>
          </a:ln>
          <a:effectLst/>
        </p:spPr>
        <p:txBody>
          <a:bodyPr wrap="none" anchor="ctr"/>
          <a:lstStyle/>
          <a:p>
            <a:pPr algn="ctr"/>
            <a:r>
              <a:rPr lang="en-US" altLang="zh-TW"/>
              <a:t>10</a:t>
            </a:r>
          </a:p>
        </p:txBody>
      </p:sp>
      <p:sp>
        <p:nvSpPr>
          <p:cNvPr id="102" name="Rectangle 146"/>
          <p:cNvSpPr>
            <a:spLocks noChangeArrowheads="1"/>
          </p:cNvSpPr>
          <p:nvPr/>
        </p:nvSpPr>
        <p:spPr bwMode="auto">
          <a:xfrm>
            <a:off x="7645400" y="5300651"/>
            <a:ext cx="382588" cy="288925"/>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103" name="Line 149"/>
          <p:cNvSpPr>
            <a:spLocks noChangeShapeType="1"/>
          </p:cNvSpPr>
          <p:nvPr/>
        </p:nvSpPr>
        <p:spPr bwMode="auto">
          <a:xfrm>
            <a:off x="4887913" y="5445113"/>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104" name="Line 150"/>
          <p:cNvSpPr>
            <a:spLocks noChangeShapeType="1"/>
          </p:cNvSpPr>
          <p:nvPr/>
        </p:nvSpPr>
        <p:spPr bwMode="auto">
          <a:xfrm>
            <a:off x="4887913" y="5876913"/>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105" name="Line 151"/>
          <p:cNvSpPr>
            <a:spLocks noChangeShapeType="1"/>
          </p:cNvSpPr>
          <p:nvPr/>
        </p:nvSpPr>
        <p:spPr bwMode="auto">
          <a:xfrm>
            <a:off x="6075363" y="5445113"/>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106" name="Line 152"/>
          <p:cNvSpPr>
            <a:spLocks noChangeShapeType="1"/>
          </p:cNvSpPr>
          <p:nvPr/>
        </p:nvSpPr>
        <p:spPr bwMode="auto">
          <a:xfrm>
            <a:off x="6075363" y="5876913"/>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107" name="Line 153"/>
          <p:cNvSpPr>
            <a:spLocks noChangeShapeType="1"/>
          </p:cNvSpPr>
          <p:nvPr/>
        </p:nvSpPr>
        <p:spPr bwMode="auto">
          <a:xfrm>
            <a:off x="7051675" y="5445113"/>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108" name="Text Box 157"/>
          <p:cNvSpPr txBox="1">
            <a:spLocks noChangeArrowheads="1"/>
          </p:cNvSpPr>
          <p:nvPr/>
        </p:nvSpPr>
        <p:spPr bwMode="auto">
          <a:xfrm>
            <a:off x="3903663" y="5635613"/>
            <a:ext cx="588962"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10</a:t>
            </a:r>
          </a:p>
        </p:txBody>
      </p:sp>
      <p:sp>
        <p:nvSpPr>
          <p:cNvPr id="109" name="Text Box 158"/>
          <p:cNvSpPr txBox="1">
            <a:spLocks noChangeArrowheads="1"/>
          </p:cNvSpPr>
          <p:nvPr/>
        </p:nvSpPr>
        <p:spPr bwMode="auto">
          <a:xfrm>
            <a:off x="3924300" y="5229213"/>
            <a:ext cx="477838"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9</a:t>
            </a:r>
          </a:p>
        </p:txBody>
      </p:sp>
      <p:sp>
        <p:nvSpPr>
          <p:cNvPr id="110" name="Text Box 159"/>
          <p:cNvSpPr txBox="1">
            <a:spLocks noChangeArrowheads="1"/>
          </p:cNvSpPr>
          <p:nvPr/>
        </p:nvSpPr>
        <p:spPr bwMode="auto">
          <a:xfrm>
            <a:off x="3903663" y="4772013"/>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8</a:t>
            </a:r>
          </a:p>
        </p:txBody>
      </p:sp>
      <p:sp>
        <p:nvSpPr>
          <p:cNvPr id="111" name="Text Box 160"/>
          <p:cNvSpPr txBox="1">
            <a:spLocks noChangeArrowheads="1"/>
          </p:cNvSpPr>
          <p:nvPr/>
        </p:nvSpPr>
        <p:spPr bwMode="auto">
          <a:xfrm>
            <a:off x="3903663" y="4340213"/>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7</a:t>
            </a:r>
          </a:p>
        </p:txBody>
      </p:sp>
      <p:sp>
        <p:nvSpPr>
          <p:cNvPr id="112" name="Text Box 161"/>
          <p:cNvSpPr txBox="1">
            <a:spLocks noChangeArrowheads="1"/>
          </p:cNvSpPr>
          <p:nvPr/>
        </p:nvSpPr>
        <p:spPr bwMode="auto">
          <a:xfrm>
            <a:off x="3903663" y="3908413"/>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6</a:t>
            </a:r>
          </a:p>
        </p:txBody>
      </p:sp>
      <p:sp>
        <p:nvSpPr>
          <p:cNvPr id="113" name="Text Box 162"/>
          <p:cNvSpPr txBox="1">
            <a:spLocks noChangeArrowheads="1"/>
          </p:cNvSpPr>
          <p:nvPr/>
        </p:nvSpPr>
        <p:spPr bwMode="auto">
          <a:xfrm>
            <a:off x="3903663" y="3476613"/>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5</a:t>
            </a:r>
          </a:p>
        </p:txBody>
      </p:sp>
      <p:sp>
        <p:nvSpPr>
          <p:cNvPr id="114" name="Text Box 163"/>
          <p:cNvSpPr txBox="1">
            <a:spLocks noChangeArrowheads="1"/>
          </p:cNvSpPr>
          <p:nvPr/>
        </p:nvSpPr>
        <p:spPr bwMode="auto">
          <a:xfrm>
            <a:off x="3903663" y="3116251"/>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4</a:t>
            </a:r>
          </a:p>
        </p:txBody>
      </p:sp>
      <p:sp>
        <p:nvSpPr>
          <p:cNvPr id="115" name="Text Box 164"/>
          <p:cNvSpPr txBox="1">
            <a:spLocks noChangeArrowheads="1"/>
          </p:cNvSpPr>
          <p:nvPr/>
        </p:nvSpPr>
        <p:spPr bwMode="auto">
          <a:xfrm>
            <a:off x="3903663" y="2684451"/>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3</a:t>
            </a:r>
          </a:p>
        </p:txBody>
      </p:sp>
      <p:sp>
        <p:nvSpPr>
          <p:cNvPr id="116" name="Text Box 165"/>
          <p:cNvSpPr txBox="1">
            <a:spLocks noChangeArrowheads="1"/>
          </p:cNvSpPr>
          <p:nvPr/>
        </p:nvSpPr>
        <p:spPr bwMode="auto">
          <a:xfrm>
            <a:off x="3903663" y="2179626"/>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2</a:t>
            </a:r>
          </a:p>
        </p:txBody>
      </p:sp>
      <p:sp>
        <p:nvSpPr>
          <p:cNvPr id="117" name="Text Box 166"/>
          <p:cNvSpPr txBox="1">
            <a:spLocks noChangeArrowheads="1"/>
          </p:cNvSpPr>
          <p:nvPr/>
        </p:nvSpPr>
        <p:spPr bwMode="auto">
          <a:xfrm>
            <a:off x="3903663" y="1785926"/>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投影片編號版面配置區 2"/>
          <p:cNvSpPr>
            <a:spLocks noGrp="1"/>
          </p:cNvSpPr>
          <p:nvPr>
            <p:ph type="sldNum" sz="quarter" idx="4294967295"/>
          </p:nvPr>
        </p:nvSpPr>
        <p:spPr>
          <a:xfrm>
            <a:off x="7239000" y="6629400"/>
            <a:ext cx="1905000" cy="228600"/>
          </a:xfrm>
          <a:prstGeom prst="rect">
            <a:avLst/>
          </a:prstGeom>
        </p:spPr>
        <p:txBody>
          <a:bodyPr/>
          <a:lstStyle/>
          <a:p>
            <a:fld id="{D4404DAB-F9E4-4CC7-8D8A-6A15D57B26B0}" type="slidenum">
              <a:rPr lang="en-US" altLang="zh-TW"/>
              <a:pPr/>
              <a:t>22</a:t>
            </a:fld>
            <a:endParaRPr lang="en-US" altLang="zh-TW" sz="1400"/>
          </a:p>
        </p:txBody>
      </p:sp>
      <p:sp>
        <p:nvSpPr>
          <p:cNvPr id="352258"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52259" name="Oval 3"/>
          <p:cNvSpPr>
            <a:spLocks noChangeAspect="1" noChangeArrowheads="1"/>
          </p:cNvSpPr>
          <p:nvPr/>
        </p:nvSpPr>
        <p:spPr bwMode="auto">
          <a:xfrm>
            <a:off x="12192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s</a:t>
            </a:r>
          </a:p>
        </p:txBody>
      </p:sp>
      <p:sp>
        <p:nvSpPr>
          <p:cNvPr id="352260" name="Oval 4"/>
          <p:cNvSpPr>
            <a:spLocks noChangeAspect="1" noChangeArrowheads="1"/>
          </p:cNvSpPr>
          <p:nvPr/>
        </p:nvSpPr>
        <p:spPr bwMode="auto">
          <a:xfrm>
            <a:off x="2289175"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2</a:t>
            </a:r>
          </a:p>
        </p:txBody>
      </p:sp>
      <p:sp>
        <p:nvSpPr>
          <p:cNvPr id="352261" name="Oval 5"/>
          <p:cNvSpPr>
            <a:spLocks noChangeAspect="1" noChangeArrowheads="1"/>
          </p:cNvSpPr>
          <p:nvPr/>
        </p:nvSpPr>
        <p:spPr bwMode="auto">
          <a:xfrm>
            <a:off x="35814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5</a:t>
            </a:r>
          </a:p>
        </p:txBody>
      </p:sp>
      <p:cxnSp>
        <p:nvCxnSpPr>
          <p:cNvPr id="352263" name="AutoShape 7"/>
          <p:cNvCxnSpPr>
            <a:cxnSpLocks noChangeShapeType="1"/>
            <a:stCxn id="352259" idx="7"/>
            <a:endCxn id="352260" idx="3"/>
          </p:cNvCxnSpPr>
          <p:nvPr/>
        </p:nvCxnSpPr>
        <p:spPr bwMode="auto">
          <a:xfrm flipV="1">
            <a:off x="1433513" y="1595438"/>
            <a:ext cx="892175" cy="1101725"/>
          </a:xfrm>
          <a:prstGeom prst="straightConnector1">
            <a:avLst/>
          </a:prstGeom>
          <a:noFill/>
          <a:ln w="19050">
            <a:solidFill>
              <a:schemeClr val="tx1"/>
            </a:solidFill>
            <a:round/>
            <a:headEnd/>
            <a:tailEnd type="triangle" w="med" len="med"/>
          </a:ln>
          <a:effectLst/>
        </p:spPr>
      </p:cxnSp>
      <p:cxnSp>
        <p:nvCxnSpPr>
          <p:cNvPr id="352264" name="AutoShape 8"/>
          <p:cNvCxnSpPr>
            <a:cxnSpLocks noChangeShapeType="1"/>
            <a:stCxn id="352259" idx="6"/>
            <a:endCxn id="352261" idx="2"/>
          </p:cNvCxnSpPr>
          <p:nvPr/>
        </p:nvCxnSpPr>
        <p:spPr bwMode="auto">
          <a:xfrm>
            <a:off x="1477963" y="2794000"/>
            <a:ext cx="2095500" cy="0"/>
          </a:xfrm>
          <a:prstGeom prst="straightConnector1">
            <a:avLst/>
          </a:prstGeom>
          <a:noFill/>
          <a:ln w="19050">
            <a:solidFill>
              <a:schemeClr val="tx1"/>
            </a:solidFill>
            <a:round/>
            <a:headEnd/>
            <a:tailEnd type="triangle" w="med" len="med"/>
          </a:ln>
          <a:effectLst/>
        </p:spPr>
      </p:cxnSp>
      <p:cxnSp>
        <p:nvCxnSpPr>
          <p:cNvPr id="352269" name="AutoShape 13"/>
          <p:cNvCxnSpPr>
            <a:cxnSpLocks noChangeShapeType="1"/>
            <a:stCxn id="352260" idx="6"/>
            <a:endCxn id="352272" idx="2"/>
          </p:cNvCxnSpPr>
          <p:nvPr/>
        </p:nvCxnSpPr>
        <p:spPr bwMode="auto">
          <a:xfrm>
            <a:off x="2547938" y="1498600"/>
            <a:ext cx="2092325" cy="0"/>
          </a:xfrm>
          <a:prstGeom prst="straightConnector1">
            <a:avLst/>
          </a:prstGeom>
          <a:noFill/>
          <a:ln w="19050">
            <a:solidFill>
              <a:schemeClr val="tx1"/>
            </a:solidFill>
            <a:round/>
            <a:headEnd/>
            <a:tailEnd type="triangle" w="med" len="med"/>
          </a:ln>
          <a:effectLst/>
        </p:spPr>
      </p:cxnSp>
      <p:cxnSp>
        <p:nvCxnSpPr>
          <p:cNvPr id="352271" name="AutoShape 15"/>
          <p:cNvCxnSpPr>
            <a:cxnSpLocks noChangeShapeType="1"/>
            <a:stCxn id="352260" idx="5"/>
            <a:endCxn id="352261" idx="1"/>
          </p:cNvCxnSpPr>
          <p:nvPr/>
        </p:nvCxnSpPr>
        <p:spPr bwMode="auto">
          <a:xfrm>
            <a:off x="2503488" y="1595438"/>
            <a:ext cx="1114425" cy="1101725"/>
          </a:xfrm>
          <a:prstGeom prst="straightConnector1">
            <a:avLst/>
          </a:prstGeom>
          <a:noFill/>
          <a:ln w="19050">
            <a:solidFill>
              <a:schemeClr val="tx1"/>
            </a:solidFill>
            <a:round/>
            <a:headEnd/>
            <a:tailEnd type="triangle" w="med" len="med"/>
          </a:ln>
          <a:effectLst/>
        </p:spPr>
      </p:cxnSp>
      <p:sp>
        <p:nvSpPr>
          <p:cNvPr id="352272" name="Oval 16"/>
          <p:cNvSpPr>
            <a:spLocks noChangeAspect="1" noChangeArrowheads="1"/>
          </p:cNvSpPr>
          <p:nvPr/>
        </p:nvSpPr>
        <p:spPr bwMode="auto">
          <a:xfrm>
            <a:off x="4648200"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4</a:t>
            </a:r>
          </a:p>
        </p:txBody>
      </p:sp>
      <p:sp>
        <p:nvSpPr>
          <p:cNvPr id="352273" name="Oval 17"/>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7</a:t>
            </a:r>
          </a:p>
        </p:txBody>
      </p:sp>
      <p:cxnSp>
        <p:nvCxnSpPr>
          <p:cNvPr id="352276" name="AutoShape 20"/>
          <p:cNvCxnSpPr>
            <a:cxnSpLocks noChangeShapeType="1"/>
            <a:stCxn id="352354" idx="3"/>
            <a:endCxn id="352273"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52277" name="AutoShape 21"/>
          <p:cNvCxnSpPr>
            <a:cxnSpLocks noChangeShapeType="1"/>
            <a:stCxn id="352273" idx="2"/>
            <a:endCxn id="352261"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52279" name="AutoShape 23"/>
          <p:cNvCxnSpPr>
            <a:cxnSpLocks noChangeShapeType="1"/>
            <a:stCxn id="352360" idx="0"/>
            <a:endCxn id="352354"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52354" name="Oval 98"/>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8</a:t>
            </a:r>
          </a:p>
        </p:txBody>
      </p:sp>
      <p:cxnSp>
        <p:nvCxnSpPr>
          <p:cNvPr id="352355" name="AutoShape 99"/>
          <p:cNvCxnSpPr>
            <a:cxnSpLocks noChangeShapeType="1"/>
            <a:stCxn id="352272" idx="6"/>
            <a:endCxn id="352354" idx="2"/>
          </p:cNvCxnSpPr>
          <p:nvPr/>
        </p:nvCxnSpPr>
        <p:spPr bwMode="auto">
          <a:xfrm>
            <a:off x="4906963" y="1498600"/>
            <a:ext cx="2454275" cy="0"/>
          </a:xfrm>
          <a:prstGeom prst="straightConnector1">
            <a:avLst/>
          </a:prstGeom>
          <a:noFill/>
          <a:ln w="19050">
            <a:solidFill>
              <a:schemeClr val="tx1"/>
            </a:solidFill>
            <a:round/>
            <a:headEnd/>
            <a:tailEnd type="triangle" w="med" len="med"/>
          </a:ln>
          <a:effectLst/>
        </p:spPr>
      </p:cxnSp>
      <p:cxnSp>
        <p:nvCxnSpPr>
          <p:cNvPr id="352356" name="AutoShape 100"/>
          <p:cNvCxnSpPr>
            <a:cxnSpLocks noChangeShapeType="1"/>
            <a:stCxn id="352272" idx="5"/>
            <a:endCxn id="352273"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52357" name="Oval 101"/>
          <p:cNvSpPr>
            <a:spLocks noChangeAspect="1" noChangeArrowheads="1"/>
          </p:cNvSpPr>
          <p:nvPr/>
        </p:nvSpPr>
        <p:spPr bwMode="auto">
          <a:xfrm>
            <a:off x="228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3</a:t>
            </a:r>
          </a:p>
        </p:txBody>
      </p:sp>
      <p:cxnSp>
        <p:nvCxnSpPr>
          <p:cNvPr id="352358" name="AutoShape 102"/>
          <p:cNvCxnSpPr>
            <a:cxnSpLocks noChangeShapeType="1"/>
            <a:stCxn id="352357" idx="6"/>
            <a:endCxn id="352359" idx="2"/>
          </p:cNvCxnSpPr>
          <p:nvPr/>
        </p:nvCxnSpPr>
        <p:spPr bwMode="auto">
          <a:xfrm>
            <a:off x="2547938" y="4013200"/>
            <a:ext cx="2092325" cy="0"/>
          </a:xfrm>
          <a:prstGeom prst="straightConnector1">
            <a:avLst/>
          </a:prstGeom>
          <a:noFill/>
          <a:ln w="19050">
            <a:solidFill>
              <a:schemeClr val="tx1"/>
            </a:solidFill>
            <a:round/>
            <a:headEnd/>
            <a:tailEnd type="triangle" w="med" len="med"/>
          </a:ln>
          <a:effectLst/>
        </p:spPr>
      </p:cxnSp>
      <p:sp>
        <p:nvSpPr>
          <p:cNvPr id="352359" name="Oval 103"/>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6</a:t>
            </a:r>
          </a:p>
        </p:txBody>
      </p:sp>
      <p:sp>
        <p:nvSpPr>
          <p:cNvPr id="352360" name="Oval 104"/>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9</a:t>
            </a:r>
          </a:p>
        </p:txBody>
      </p:sp>
      <p:cxnSp>
        <p:nvCxnSpPr>
          <p:cNvPr id="352361" name="AutoShape 105"/>
          <p:cNvCxnSpPr>
            <a:cxnSpLocks noChangeShapeType="1"/>
            <a:stCxn id="352359" idx="6"/>
            <a:endCxn id="352360" idx="2"/>
          </p:cNvCxnSpPr>
          <p:nvPr/>
        </p:nvCxnSpPr>
        <p:spPr bwMode="auto">
          <a:xfrm>
            <a:off x="4906963" y="4013200"/>
            <a:ext cx="2454275" cy="0"/>
          </a:xfrm>
          <a:prstGeom prst="straightConnector1">
            <a:avLst/>
          </a:prstGeom>
          <a:noFill/>
          <a:ln w="19050">
            <a:solidFill>
              <a:schemeClr val="tx1"/>
            </a:solidFill>
            <a:round/>
            <a:headEnd/>
            <a:tailEnd type="triangle" w="med" len="med"/>
          </a:ln>
          <a:effectLst/>
        </p:spPr>
      </p:cxnSp>
      <p:cxnSp>
        <p:nvCxnSpPr>
          <p:cNvPr id="352362" name="AutoShape 106"/>
          <p:cNvCxnSpPr>
            <a:cxnSpLocks noChangeShapeType="1"/>
            <a:stCxn id="352259" idx="5"/>
            <a:endCxn id="352357" idx="1"/>
          </p:cNvCxnSpPr>
          <p:nvPr/>
        </p:nvCxnSpPr>
        <p:spPr bwMode="auto">
          <a:xfrm>
            <a:off x="1433513" y="2890838"/>
            <a:ext cx="892175" cy="1023937"/>
          </a:xfrm>
          <a:prstGeom prst="straightConnector1">
            <a:avLst/>
          </a:prstGeom>
          <a:noFill/>
          <a:ln w="19050">
            <a:solidFill>
              <a:schemeClr val="tx1"/>
            </a:solidFill>
            <a:round/>
            <a:headEnd/>
            <a:tailEnd type="triangle" w="med" len="med"/>
          </a:ln>
          <a:effectLst/>
        </p:spPr>
      </p:cxnSp>
      <p:cxnSp>
        <p:nvCxnSpPr>
          <p:cNvPr id="352363" name="AutoShape 107"/>
          <p:cNvCxnSpPr>
            <a:cxnSpLocks noChangeShapeType="1"/>
            <a:stCxn id="352357" idx="7"/>
            <a:endCxn id="352261" idx="3"/>
          </p:cNvCxnSpPr>
          <p:nvPr/>
        </p:nvCxnSpPr>
        <p:spPr bwMode="auto">
          <a:xfrm flipV="1">
            <a:off x="2503488" y="2890838"/>
            <a:ext cx="1114425" cy="1023937"/>
          </a:xfrm>
          <a:prstGeom prst="straightConnector1">
            <a:avLst/>
          </a:prstGeom>
          <a:noFill/>
          <a:ln w="19050">
            <a:solidFill>
              <a:schemeClr val="tx1"/>
            </a:solidFill>
            <a:round/>
            <a:headEnd/>
            <a:tailEnd type="triangle" w="med" len="med"/>
          </a:ln>
          <a:effectLst/>
        </p:spPr>
      </p:cxnSp>
      <p:cxnSp>
        <p:nvCxnSpPr>
          <p:cNvPr id="352364" name="AutoShape 108"/>
          <p:cNvCxnSpPr>
            <a:cxnSpLocks noChangeShapeType="1"/>
            <a:stCxn id="352261" idx="5"/>
            <a:endCxn id="352359" idx="1"/>
          </p:cNvCxnSpPr>
          <p:nvPr/>
        </p:nvCxnSpPr>
        <p:spPr bwMode="auto">
          <a:xfrm>
            <a:off x="3795713" y="2890838"/>
            <a:ext cx="889000" cy="1023937"/>
          </a:xfrm>
          <a:prstGeom prst="straightConnector1">
            <a:avLst/>
          </a:prstGeom>
          <a:noFill/>
          <a:ln w="19050">
            <a:solidFill>
              <a:schemeClr val="tx1"/>
            </a:solidFill>
            <a:round/>
            <a:headEnd/>
            <a:tailEnd type="triangle" w="med" len="med"/>
          </a:ln>
          <a:effectLst/>
        </p:spPr>
      </p:cxnSp>
      <p:cxnSp>
        <p:nvCxnSpPr>
          <p:cNvPr id="352365" name="AutoShape 109"/>
          <p:cNvCxnSpPr>
            <a:cxnSpLocks noChangeShapeType="1"/>
            <a:stCxn id="352360" idx="1"/>
            <a:endCxn id="352273"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52366" name="AutoShape 110"/>
          <p:cNvCxnSpPr>
            <a:cxnSpLocks noChangeShapeType="1"/>
            <a:stCxn id="352359" idx="7"/>
            <a:endCxn id="352273"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ffectLst/>
        </p:spPr>
      </p:cxnSp>
      <p:cxnSp>
        <p:nvCxnSpPr>
          <p:cNvPr id="352367" name="AutoShape 111"/>
          <p:cNvCxnSpPr>
            <a:cxnSpLocks noChangeShapeType="1"/>
            <a:stCxn id="352272" idx="3"/>
            <a:endCxn id="352261"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ffectLst/>
        </p:spPr>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投影片編號版面配置區 2"/>
          <p:cNvSpPr>
            <a:spLocks noGrp="1"/>
          </p:cNvSpPr>
          <p:nvPr>
            <p:ph type="sldNum" sz="quarter" idx="4294967295"/>
          </p:nvPr>
        </p:nvSpPr>
        <p:spPr>
          <a:xfrm>
            <a:off x="7239000" y="6629400"/>
            <a:ext cx="1905000" cy="228600"/>
          </a:xfrm>
          <a:prstGeom prst="rect">
            <a:avLst/>
          </a:prstGeom>
        </p:spPr>
        <p:txBody>
          <a:bodyPr/>
          <a:lstStyle/>
          <a:p>
            <a:fld id="{73BAC2FC-F9B9-42B0-AC4C-EF9DD55D6285}" type="slidenum">
              <a:rPr lang="en-US" altLang="zh-TW"/>
              <a:pPr/>
              <a:t>23</a:t>
            </a:fld>
            <a:endParaRPr lang="en-US" altLang="zh-TW" sz="1400"/>
          </a:p>
        </p:txBody>
      </p:sp>
      <p:sp>
        <p:nvSpPr>
          <p:cNvPr id="363522"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63523" name="Oval 3"/>
          <p:cNvSpPr>
            <a:spLocks noChangeAspect="1" noChangeArrowheads="1"/>
          </p:cNvSpPr>
          <p:nvPr/>
        </p:nvSpPr>
        <p:spPr bwMode="auto">
          <a:xfrm>
            <a:off x="1219200" y="2668588"/>
            <a:ext cx="250825" cy="250825"/>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63524" name="Oval 4"/>
          <p:cNvSpPr>
            <a:spLocks noChangeAspect="1" noChangeArrowheads="1"/>
          </p:cNvSpPr>
          <p:nvPr/>
        </p:nvSpPr>
        <p:spPr bwMode="auto">
          <a:xfrm>
            <a:off x="2289175"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2</a:t>
            </a:r>
          </a:p>
        </p:txBody>
      </p:sp>
      <p:sp>
        <p:nvSpPr>
          <p:cNvPr id="363525" name="Oval 5"/>
          <p:cNvSpPr>
            <a:spLocks noChangeAspect="1" noChangeArrowheads="1"/>
          </p:cNvSpPr>
          <p:nvPr/>
        </p:nvSpPr>
        <p:spPr bwMode="auto">
          <a:xfrm>
            <a:off x="35814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5</a:t>
            </a:r>
          </a:p>
        </p:txBody>
      </p:sp>
      <p:cxnSp>
        <p:nvCxnSpPr>
          <p:cNvPr id="363526" name="AutoShape 6"/>
          <p:cNvCxnSpPr>
            <a:cxnSpLocks noChangeShapeType="1"/>
            <a:stCxn id="363523" idx="7"/>
            <a:endCxn id="363524" idx="3"/>
          </p:cNvCxnSpPr>
          <p:nvPr/>
        </p:nvCxnSpPr>
        <p:spPr bwMode="auto">
          <a:xfrm flipV="1">
            <a:off x="1433513" y="1595438"/>
            <a:ext cx="892175" cy="1101725"/>
          </a:xfrm>
          <a:prstGeom prst="straightConnector1">
            <a:avLst/>
          </a:prstGeom>
          <a:noFill/>
          <a:ln w="19050">
            <a:solidFill>
              <a:schemeClr val="tx1"/>
            </a:solidFill>
            <a:round/>
            <a:headEnd/>
            <a:tailEnd type="triangle" w="med" len="med"/>
          </a:ln>
          <a:effectLst/>
        </p:spPr>
      </p:cxnSp>
      <p:cxnSp>
        <p:nvCxnSpPr>
          <p:cNvPr id="363527" name="AutoShape 7"/>
          <p:cNvCxnSpPr>
            <a:cxnSpLocks noChangeShapeType="1"/>
            <a:stCxn id="363523" idx="6"/>
            <a:endCxn id="363525" idx="2"/>
          </p:cNvCxnSpPr>
          <p:nvPr/>
        </p:nvCxnSpPr>
        <p:spPr bwMode="auto">
          <a:xfrm>
            <a:off x="1477963" y="2794000"/>
            <a:ext cx="2095500" cy="0"/>
          </a:xfrm>
          <a:prstGeom prst="straightConnector1">
            <a:avLst/>
          </a:prstGeom>
          <a:noFill/>
          <a:ln w="19050">
            <a:solidFill>
              <a:schemeClr val="tx1"/>
            </a:solidFill>
            <a:round/>
            <a:headEnd/>
            <a:tailEnd type="triangle" w="med" len="med"/>
          </a:ln>
          <a:effectLst/>
        </p:spPr>
      </p:cxnSp>
      <p:cxnSp>
        <p:nvCxnSpPr>
          <p:cNvPr id="363528" name="AutoShape 8"/>
          <p:cNvCxnSpPr>
            <a:cxnSpLocks noChangeShapeType="1"/>
            <a:stCxn id="363524" idx="6"/>
            <a:endCxn id="363530" idx="2"/>
          </p:cNvCxnSpPr>
          <p:nvPr/>
        </p:nvCxnSpPr>
        <p:spPr bwMode="auto">
          <a:xfrm>
            <a:off x="2547938" y="1498600"/>
            <a:ext cx="2092325" cy="0"/>
          </a:xfrm>
          <a:prstGeom prst="straightConnector1">
            <a:avLst/>
          </a:prstGeom>
          <a:noFill/>
          <a:ln w="19050">
            <a:solidFill>
              <a:schemeClr val="tx1"/>
            </a:solidFill>
            <a:round/>
            <a:headEnd/>
            <a:tailEnd type="triangle" w="med" len="med"/>
          </a:ln>
          <a:effectLst/>
        </p:spPr>
      </p:cxnSp>
      <p:cxnSp>
        <p:nvCxnSpPr>
          <p:cNvPr id="363529" name="AutoShape 9"/>
          <p:cNvCxnSpPr>
            <a:cxnSpLocks noChangeShapeType="1"/>
            <a:stCxn id="363524" idx="5"/>
            <a:endCxn id="363525" idx="1"/>
          </p:cNvCxnSpPr>
          <p:nvPr/>
        </p:nvCxnSpPr>
        <p:spPr bwMode="auto">
          <a:xfrm>
            <a:off x="2503488" y="1595438"/>
            <a:ext cx="1114425" cy="1101725"/>
          </a:xfrm>
          <a:prstGeom prst="straightConnector1">
            <a:avLst/>
          </a:prstGeom>
          <a:noFill/>
          <a:ln w="19050">
            <a:solidFill>
              <a:schemeClr val="tx1"/>
            </a:solidFill>
            <a:round/>
            <a:headEnd/>
            <a:tailEnd type="triangle" w="med" len="med"/>
          </a:ln>
          <a:effectLst/>
        </p:spPr>
      </p:cxnSp>
      <p:sp>
        <p:nvSpPr>
          <p:cNvPr id="363530" name="Oval 10"/>
          <p:cNvSpPr>
            <a:spLocks noChangeAspect="1" noChangeArrowheads="1"/>
          </p:cNvSpPr>
          <p:nvPr/>
        </p:nvSpPr>
        <p:spPr bwMode="auto">
          <a:xfrm>
            <a:off x="4648200"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4</a:t>
            </a:r>
          </a:p>
        </p:txBody>
      </p:sp>
      <p:sp>
        <p:nvSpPr>
          <p:cNvPr id="363531" name="Oval 11"/>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7</a:t>
            </a:r>
          </a:p>
        </p:txBody>
      </p:sp>
      <p:cxnSp>
        <p:nvCxnSpPr>
          <p:cNvPr id="363532" name="AutoShape 12"/>
          <p:cNvCxnSpPr>
            <a:cxnSpLocks noChangeShapeType="1"/>
            <a:stCxn id="363535" idx="3"/>
            <a:endCxn id="363531"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63533" name="AutoShape 13"/>
          <p:cNvCxnSpPr>
            <a:cxnSpLocks noChangeShapeType="1"/>
            <a:stCxn id="363531" idx="2"/>
            <a:endCxn id="363525"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63534" name="AutoShape 14"/>
          <p:cNvCxnSpPr>
            <a:cxnSpLocks noChangeShapeType="1"/>
            <a:stCxn id="363541" idx="0"/>
            <a:endCxn id="363535"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63535" name="Oval 15"/>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8</a:t>
            </a:r>
          </a:p>
        </p:txBody>
      </p:sp>
      <p:cxnSp>
        <p:nvCxnSpPr>
          <p:cNvPr id="363536" name="AutoShape 16"/>
          <p:cNvCxnSpPr>
            <a:cxnSpLocks noChangeShapeType="1"/>
            <a:stCxn id="363530" idx="6"/>
            <a:endCxn id="363535" idx="2"/>
          </p:cNvCxnSpPr>
          <p:nvPr/>
        </p:nvCxnSpPr>
        <p:spPr bwMode="auto">
          <a:xfrm>
            <a:off x="4906963" y="1498600"/>
            <a:ext cx="2454275" cy="0"/>
          </a:xfrm>
          <a:prstGeom prst="straightConnector1">
            <a:avLst/>
          </a:prstGeom>
          <a:noFill/>
          <a:ln w="19050">
            <a:solidFill>
              <a:schemeClr val="tx1"/>
            </a:solidFill>
            <a:round/>
            <a:headEnd/>
            <a:tailEnd type="triangle" w="med" len="med"/>
          </a:ln>
          <a:effectLst/>
        </p:spPr>
      </p:cxnSp>
      <p:cxnSp>
        <p:nvCxnSpPr>
          <p:cNvPr id="363537" name="AutoShape 17"/>
          <p:cNvCxnSpPr>
            <a:cxnSpLocks noChangeShapeType="1"/>
            <a:stCxn id="363530" idx="5"/>
            <a:endCxn id="363531"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63538" name="Oval 18"/>
          <p:cNvSpPr>
            <a:spLocks noChangeAspect="1" noChangeArrowheads="1"/>
          </p:cNvSpPr>
          <p:nvPr/>
        </p:nvSpPr>
        <p:spPr bwMode="auto">
          <a:xfrm>
            <a:off x="228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3</a:t>
            </a:r>
          </a:p>
        </p:txBody>
      </p:sp>
      <p:cxnSp>
        <p:nvCxnSpPr>
          <p:cNvPr id="363539" name="AutoShape 19"/>
          <p:cNvCxnSpPr>
            <a:cxnSpLocks noChangeShapeType="1"/>
            <a:stCxn id="363538" idx="6"/>
            <a:endCxn id="363540" idx="2"/>
          </p:cNvCxnSpPr>
          <p:nvPr/>
        </p:nvCxnSpPr>
        <p:spPr bwMode="auto">
          <a:xfrm>
            <a:off x="2547938" y="4013200"/>
            <a:ext cx="2092325" cy="0"/>
          </a:xfrm>
          <a:prstGeom prst="straightConnector1">
            <a:avLst/>
          </a:prstGeom>
          <a:noFill/>
          <a:ln w="19050">
            <a:solidFill>
              <a:schemeClr val="tx1"/>
            </a:solidFill>
            <a:round/>
            <a:headEnd/>
            <a:tailEnd type="triangle" w="med" len="med"/>
          </a:ln>
          <a:effectLst/>
        </p:spPr>
      </p:cxnSp>
      <p:sp>
        <p:nvSpPr>
          <p:cNvPr id="363540" name="Oval 20"/>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6</a:t>
            </a:r>
          </a:p>
        </p:txBody>
      </p:sp>
      <p:sp>
        <p:nvSpPr>
          <p:cNvPr id="363541" name="Oval 21"/>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9</a:t>
            </a:r>
          </a:p>
        </p:txBody>
      </p:sp>
      <p:cxnSp>
        <p:nvCxnSpPr>
          <p:cNvPr id="363542" name="AutoShape 22"/>
          <p:cNvCxnSpPr>
            <a:cxnSpLocks noChangeShapeType="1"/>
            <a:stCxn id="363540" idx="6"/>
            <a:endCxn id="363541" idx="2"/>
          </p:cNvCxnSpPr>
          <p:nvPr/>
        </p:nvCxnSpPr>
        <p:spPr bwMode="auto">
          <a:xfrm>
            <a:off x="4906963" y="4013200"/>
            <a:ext cx="2454275" cy="0"/>
          </a:xfrm>
          <a:prstGeom prst="straightConnector1">
            <a:avLst/>
          </a:prstGeom>
          <a:noFill/>
          <a:ln w="19050">
            <a:solidFill>
              <a:schemeClr val="tx1"/>
            </a:solidFill>
            <a:round/>
            <a:headEnd/>
            <a:tailEnd type="triangle" w="med" len="med"/>
          </a:ln>
          <a:effectLst/>
        </p:spPr>
      </p:cxnSp>
      <p:cxnSp>
        <p:nvCxnSpPr>
          <p:cNvPr id="363543" name="AutoShape 23"/>
          <p:cNvCxnSpPr>
            <a:cxnSpLocks noChangeShapeType="1"/>
            <a:stCxn id="363523" idx="5"/>
            <a:endCxn id="363538" idx="1"/>
          </p:cNvCxnSpPr>
          <p:nvPr/>
        </p:nvCxnSpPr>
        <p:spPr bwMode="auto">
          <a:xfrm>
            <a:off x="1433513" y="2890838"/>
            <a:ext cx="892175" cy="1023937"/>
          </a:xfrm>
          <a:prstGeom prst="straightConnector1">
            <a:avLst/>
          </a:prstGeom>
          <a:noFill/>
          <a:ln w="19050">
            <a:solidFill>
              <a:schemeClr val="tx1"/>
            </a:solidFill>
            <a:round/>
            <a:headEnd/>
            <a:tailEnd type="triangle" w="med" len="med"/>
          </a:ln>
          <a:effectLst/>
        </p:spPr>
      </p:cxnSp>
      <p:cxnSp>
        <p:nvCxnSpPr>
          <p:cNvPr id="363544" name="AutoShape 24"/>
          <p:cNvCxnSpPr>
            <a:cxnSpLocks noChangeShapeType="1"/>
            <a:stCxn id="363538" idx="7"/>
            <a:endCxn id="363525" idx="3"/>
          </p:cNvCxnSpPr>
          <p:nvPr/>
        </p:nvCxnSpPr>
        <p:spPr bwMode="auto">
          <a:xfrm flipV="1">
            <a:off x="2503488" y="2890838"/>
            <a:ext cx="1114425" cy="1023937"/>
          </a:xfrm>
          <a:prstGeom prst="straightConnector1">
            <a:avLst/>
          </a:prstGeom>
          <a:noFill/>
          <a:ln w="19050">
            <a:solidFill>
              <a:schemeClr val="tx1"/>
            </a:solidFill>
            <a:round/>
            <a:headEnd/>
            <a:tailEnd type="triangle" w="med" len="med"/>
          </a:ln>
          <a:effectLst/>
        </p:spPr>
      </p:cxnSp>
      <p:cxnSp>
        <p:nvCxnSpPr>
          <p:cNvPr id="363545" name="AutoShape 25"/>
          <p:cNvCxnSpPr>
            <a:cxnSpLocks noChangeShapeType="1"/>
            <a:stCxn id="363525" idx="5"/>
            <a:endCxn id="363540" idx="1"/>
          </p:cNvCxnSpPr>
          <p:nvPr/>
        </p:nvCxnSpPr>
        <p:spPr bwMode="auto">
          <a:xfrm>
            <a:off x="3795713" y="2890838"/>
            <a:ext cx="889000" cy="1023937"/>
          </a:xfrm>
          <a:prstGeom prst="straightConnector1">
            <a:avLst/>
          </a:prstGeom>
          <a:noFill/>
          <a:ln w="19050">
            <a:solidFill>
              <a:schemeClr val="tx1"/>
            </a:solidFill>
            <a:round/>
            <a:headEnd/>
            <a:tailEnd type="triangle" w="med" len="med"/>
          </a:ln>
          <a:effectLst/>
        </p:spPr>
      </p:cxnSp>
      <p:cxnSp>
        <p:nvCxnSpPr>
          <p:cNvPr id="363546" name="AutoShape 26"/>
          <p:cNvCxnSpPr>
            <a:cxnSpLocks noChangeShapeType="1"/>
            <a:stCxn id="363541" idx="1"/>
            <a:endCxn id="363531"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63547" name="AutoShape 27"/>
          <p:cNvCxnSpPr>
            <a:cxnSpLocks noChangeShapeType="1"/>
            <a:stCxn id="363540" idx="7"/>
            <a:endCxn id="363531"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ffectLst/>
        </p:spPr>
      </p:cxnSp>
      <p:cxnSp>
        <p:nvCxnSpPr>
          <p:cNvPr id="363548" name="AutoShape 28"/>
          <p:cNvCxnSpPr>
            <a:cxnSpLocks noChangeShapeType="1"/>
            <a:stCxn id="363530" idx="3"/>
            <a:endCxn id="363525"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ffectLst/>
        </p:spPr>
      </p:cxnSp>
      <p:sp>
        <p:nvSpPr>
          <p:cNvPr id="363549"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63550"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63551"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63552"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63553"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s  </a:t>
            </a:r>
          </a:p>
        </p:txBody>
      </p:sp>
      <p:sp>
        <p:nvSpPr>
          <p:cNvPr id="363554"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cxnSp>
        <p:nvCxnSpPr>
          <p:cNvPr id="363555" name="AutoShape 35"/>
          <p:cNvCxnSpPr>
            <a:cxnSpLocks noChangeShapeType="1"/>
            <a:stCxn id="363523" idx="7"/>
            <a:endCxn id="363524" idx="3"/>
          </p:cNvCxnSpPr>
          <p:nvPr/>
        </p:nvCxnSpPr>
        <p:spPr bwMode="auto">
          <a:xfrm flipV="1">
            <a:off x="1433513" y="1595438"/>
            <a:ext cx="892175" cy="1101725"/>
          </a:xfrm>
          <a:prstGeom prst="straightConnector1">
            <a:avLst/>
          </a:prstGeom>
          <a:noFill/>
          <a:ln w="50800">
            <a:solidFill>
              <a:schemeClr val="accent1"/>
            </a:solidFill>
            <a:round/>
            <a:headEnd/>
            <a:tailEnd type="triangle" w="med" len="med"/>
          </a:ln>
          <a:effectLst/>
        </p:spPr>
      </p:cxnSp>
      <p:sp>
        <p:nvSpPr>
          <p:cNvPr id="363556" name="Oval 36"/>
          <p:cNvSpPr>
            <a:spLocks noChangeAspect="1" noChangeArrowheads="1"/>
          </p:cNvSpPr>
          <p:nvPr/>
        </p:nvSpPr>
        <p:spPr bwMode="auto">
          <a:xfrm>
            <a:off x="2286000" y="13716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63557" name="Text Box 37"/>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63559" name="Text Box 39"/>
          <p:cNvSpPr txBox="1">
            <a:spLocks noChangeArrowheads="1"/>
          </p:cNvSpPr>
          <p:nvPr/>
        </p:nvSpPr>
        <p:spPr bwMode="auto">
          <a:xfrm>
            <a:off x="76200" y="882650"/>
            <a:ext cx="1676400" cy="641350"/>
          </a:xfrm>
          <a:prstGeom prst="rect">
            <a:avLst/>
          </a:prstGeom>
          <a:noFill/>
          <a:ln w="15875">
            <a:noFill/>
            <a:miter lim="800000"/>
            <a:headEnd/>
            <a:tailEnd/>
          </a:ln>
          <a:effectLst/>
        </p:spPr>
        <p:txBody>
          <a:bodyPr lIns="92075" tIns="46038" rIns="92075" bIns="46038">
            <a:spAutoFit/>
          </a:bodyPr>
          <a:lstStyle/>
          <a:p>
            <a:pPr algn="l">
              <a:spcBef>
                <a:spcPct val="50000"/>
              </a:spcBef>
            </a:pPr>
            <a:r>
              <a:rPr lang="en-US" altLang="zh-TW">
                <a:ea typeface="新細明體" pitchFamily="18" charset="-120"/>
              </a:rPr>
              <a:t>Shortest path</a:t>
            </a:r>
            <a:br>
              <a:rPr lang="en-US" altLang="zh-TW">
                <a:ea typeface="新細明體" pitchFamily="18" charset="-120"/>
              </a:rPr>
            </a:br>
            <a:r>
              <a:rPr lang="en-US" altLang="zh-TW">
                <a:ea typeface="新細明體" pitchFamily="18" charset="-120"/>
              </a:rPr>
              <a:t>from s</a:t>
            </a:r>
          </a:p>
        </p:txBody>
      </p:sp>
      <p:cxnSp>
        <p:nvCxnSpPr>
          <p:cNvPr id="363560" name="AutoShape 40"/>
          <p:cNvCxnSpPr>
            <a:cxnSpLocks noChangeShapeType="1"/>
            <a:stCxn id="363559" idx="2"/>
            <a:endCxn id="363549" idx="0"/>
          </p:cNvCxnSpPr>
          <p:nvPr/>
        </p:nvCxnSpPr>
        <p:spPr bwMode="auto">
          <a:xfrm rot="16200000" flipH="1">
            <a:off x="389732" y="2048668"/>
            <a:ext cx="1143000" cy="93663"/>
          </a:xfrm>
          <a:prstGeom prst="curvedConnector3">
            <a:avLst>
              <a:gd name="adj1" fmla="val 50000"/>
            </a:avLst>
          </a:prstGeom>
          <a:noFill/>
          <a:ln w="15875">
            <a:solidFill>
              <a:schemeClr val="tx1"/>
            </a:solidFill>
            <a:round/>
            <a:headEnd/>
            <a:tailEnd type="triangle" w="med" len="med"/>
          </a:ln>
          <a:effectLst/>
        </p:spPr>
      </p:cxnSp>
      <p:cxnSp>
        <p:nvCxnSpPr>
          <p:cNvPr id="363561" name="AutoShape 41"/>
          <p:cNvCxnSpPr>
            <a:cxnSpLocks noChangeShapeType="1"/>
            <a:stCxn id="363559" idx="3"/>
            <a:endCxn id="363557" idx="1"/>
          </p:cNvCxnSpPr>
          <p:nvPr/>
        </p:nvCxnSpPr>
        <p:spPr bwMode="auto">
          <a:xfrm flipV="1">
            <a:off x="1752600" y="1190625"/>
            <a:ext cx="498475" cy="12700"/>
          </a:xfrm>
          <a:prstGeom prst="curvedConnector3">
            <a:avLst>
              <a:gd name="adj1" fmla="val 50000"/>
            </a:avLst>
          </a:prstGeom>
          <a:noFill/>
          <a:ln w="15875">
            <a:solidFill>
              <a:schemeClr val="tx1"/>
            </a:solidFill>
            <a:round/>
            <a:headEn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3555"/>
                                        </p:tgtEl>
                                        <p:attrNameLst>
                                          <p:attrName>style.visibility</p:attrName>
                                        </p:attrNameLst>
                                      </p:cBhvr>
                                      <p:to>
                                        <p:strVal val="visible"/>
                                      </p:to>
                                    </p:set>
                                    <p:animEffect transition="in" filter="wipe(left)">
                                      <p:cBhvr>
                                        <p:cTn id="7" dur="500"/>
                                        <p:tgtEl>
                                          <p:spTgt spid="36355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63556"/>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363561"/>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363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56" grpId="0" animBg="1" autoUpdateAnimBg="0"/>
      <p:bldP spid="36355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投影片編號版面配置區 2"/>
          <p:cNvSpPr>
            <a:spLocks noGrp="1"/>
          </p:cNvSpPr>
          <p:nvPr>
            <p:ph type="sldNum" sz="quarter" idx="4294967295"/>
          </p:nvPr>
        </p:nvSpPr>
        <p:spPr>
          <a:xfrm>
            <a:off x="7239000" y="6629400"/>
            <a:ext cx="1905000" cy="228600"/>
          </a:xfrm>
          <a:prstGeom prst="rect">
            <a:avLst/>
          </a:prstGeom>
        </p:spPr>
        <p:txBody>
          <a:bodyPr/>
          <a:lstStyle/>
          <a:p>
            <a:fld id="{33CF55A6-0967-42F8-90D9-6178F44D4943}" type="slidenum">
              <a:rPr lang="en-US" altLang="zh-TW"/>
              <a:pPr/>
              <a:t>24</a:t>
            </a:fld>
            <a:endParaRPr lang="en-US" altLang="zh-TW" sz="1400"/>
          </a:p>
        </p:txBody>
      </p:sp>
      <p:sp>
        <p:nvSpPr>
          <p:cNvPr id="367618"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67619" name="Oval 3"/>
          <p:cNvSpPr>
            <a:spLocks noChangeAspect="1" noChangeArrowheads="1"/>
          </p:cNvSpPr>
          <p:nvPr/>
        </p:nvSpPr>
        <p:spPr bwMode="auto">
          <a:xfrm>
            <a:off x="1219200" y="2668588"/>
            <a:ext cx="250825" cy="250825"/>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67620" name="Oval 4"/>
          <p:cNvSpPr>
            <a:spLocks noChangeAspect="1" noChangeArrowheads="1"/>
          </p:cNvSpPr>
          <p:nvPr/>
        </p:nvSpPr>
        <p:spPr bwMode="auto">
          <a:xfrm>
            <a:off x="2289175" y="13716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67621" name="Oval 5"/>
          <p:cNvSpPr>
            <a:spLocks noChangeAspect="1" noChangeArrowheads="1"/>
          </p:cNvSpPr>
          <p:nvPr/>
        </p:nvSpPr>
        <p:spPr bwMode="auto">
          <a:xfrm>
            <a:off x="35814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5</a:t>
            </a:r>
          </a:p>
        </p:txBody>
      </p:sp>
      <p:cxnSp>
        <p:nvCxnSpPr>
          <p:cNvPr id="367622" name="AutoShape 6"/>
          <p:cNvCxnSpPr>
            <a:cxnSpLocks noChangeShapeType="1"/>
            <a:stCxn id="367619" idx="7"/>
            <a:endCxn id="367620"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67623" name="AutoShape 7"/>
          <p:cNvCxnSpPr>
            <a:cxnSpLocks noChangeShapeType="1"/>
            <a:stCxn id="367619" idx="6"/>
            <a:endCxn id="367621" idx="2"/>
          </p:cNvCxnSpPr>
          <p:nvPr/>
        </p:nvCxnSpPr>
        <p:spPr bwMode="auto">
          <a:xfrm>
            <a:off x="1477963" y="2794000"/>
            <a:ext cx="2095500" cy="0"/>
          </a:xfrm>
          <a:prstGeom prst="straightConnector1">
            <a:avLst/>
          </a:prstGeom>
          <a:noFill/>
          <a:ln w="19050">
            <a:solidFill>
              <a:schemeClr val="tx1"/>
            </a:solidFill>
            <a:round/>
            <a:headEnd/>
            <a:tailEnd type="triangle" w="med" len="med"/>
          </a:ln>
          <a:effectLst/>
        </p:spPr>
      </p:cxnSp>
      <p:cxnSp>
        <p:nvCxnSpPr>
          <p:cNvPr id="367624" name="AutoShape 8"/>
          <p:cNvCxnSpPr>
            <a:cxnSpLocks noChangeShapeType="1"/>
            <a:stCxn id="367620" idx="6"/>
            <a:endCxn id="367626" idx="2"/>
          </p:cNvCxnSpPr>
          <p:nvPr/>
        </p:nvCxnSpPr>
        <p:spPr bwMode="auto">
          <a:xfrm>
            <a:off x="2547938" y="1498600"/>
            <a:ext cx="2092325" cy="0"/>
          </a:xfrm>
          <a:prstGeom prst="straightConnector1">
            <a:avLst/>
          </a:prstGeom>
          <a:noFill/>
          <a:ln w="19050">
            <a:solidFill>
              <a:schemeClr val="tx1"/>
            </a:solidFill>
            <a:round/>
            <a:headEnd/>
            <a:tailEnd type="triangle" w="med" len="med"/>
          </a:ln>
          <a:effectLst/>
        </p:spPr>
      </p:cxnSp>
      <p:cxnSp>
        <p:nvCxnSpPr>
          <p:cNvPr id="367625" name="AutoShape 9"/>
          <p:cNvCxnSpPr>
            <a:cxnSpLocks noChangeShapeType="1"/>
            <a:stCxn id="367620" idx="5"/>
            <a:endCxn id="367621" idx="1"/>
          </p:cNvCxnSpPr>
          <p:nvPr/>
        </p:nvCxnSpPr>
        <p:spPr bwMode="auto">
          <a:xfrm>
            <a:off x="2503488" y="1595438"/>
            <a:ext cx="1114425" cy="1101725"/>
          </a:xfrm>
          <a:prstGeom prst="straightConnector1">
            <a:avLst/>
          </a:prstGeom>
          <a:noFill/>
          <a:ln w="19050">
            <a:solidFill>
              <a:schemeClr val="tx1"/>
            </a:solidFill>
            <a:round/>
            <a:headEnd/>
            <a:tailEnd type="triangle" w="med" len="med"/>
          </a:ln>
          <a:effectLst/>
        </p:spPr>
      </p:cxnSp>
      <p:sp>
        <p:nvSpPr>
          <p:cNvPr id="367626" name="Oval 10"/>
          <p:cNvSpPr>
            <a:spLocks noChangeAspect="1" noChangeArrowheads="1"/>
          </p:cNvSpPr>
          <p:nvPr/>
        </p:nvSpPr>
        <p:spPr bwMode="auto">
          <a:xfrm>
            <a:off x="4648200"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4</a:t>
            </a:r>
          </a:p>
        </p:txBody>
      </p:sp>
      <p:sp>
        <p:nvSpPr>
          <p:cNvPr id="367627" name="Oval 11"/>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7</a:t>
            </a:r>
          </a:p>
        </p:txBody>
      </p:sp>
      <p:cxnSp>
        <p:nvCxnSpPr>
          <p:cNvPr id="367628" name="AutoShape 12"/>
          <p:cNvCxnSpPr>
            <a:cxnSpLocks noChangeShapeType="1"/>
            <a:stCxn id="367631" idx="3"/>
            <a:endCxn id="367627"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67629" name="AutoShape 13"/>
          <p:cNvCxnSpPr>
            <a:cxnSpLocks noChangeShapeType="1"/>
            <a:stCxn id="367627" idx="2"/>
            <a:endCxn id="367621"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67630" name="AutoShape 14"/>
          <p:cNvCxnSpPr>
            <a:cxnSpLocks noChangeShapeType="1"/>
            <a:stCxn id="367637" idx="0"/>
            <a:endCxn id="367631"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67631" name="Oval 15"/>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8</a:t>
            </a:r>
          </a:p>
        </p:txBody>
      </p:sp>
      <p:cxnSp>
        <p:nvCxnSpPr>
          <p:cNvPr id="367632" name="AutoShape 16"/>
          <p:cNvCxnSpPr>
            <a:cxnSpLocks noChangeShapeType="1"/>
            <a:stCxn id="367626" idx="6"/>
            <a:endCxn id="367631" idx="2"/>
          </p:cNvCxnSpPr>
          <p:nvPr/>
        </p:nvCxnSpPr>
        <p:spPr bwMode="auto">
          <a:xfrm>
            <a:off x="4906963" y="1498600"/>
            <a:ext cx="2454275" cy="0"/>
          </a:xfrm>
          <a:prstGeom prst="straightConnector1">
            <a:avLst/>
          </a:prstGeom>
          <a:noFill/>
          <a:ln w="19050">
            <a:solidFill>
              <a:schemeClr val="tx1"/>
            </a:solidFill>
            <a:round/>
            <a:headEnd/>
            <a:tailEnd type="triangle" w="med" len="med"/>
          </a:ln>
          <a:effectLst/>
        </p:spPr>
      </p:cxnSp>
      <p:cxnSp>
        <p:nvCxnSpPr>
          <p:cNvPr id="367633" name="AutoShape 17"/>
          <p:cNvCxnSpPr>
            <a:cxnSpLocks noChangeShapeType="1"/>
            <a:stCxn id="367626" idx="5"/>
            <a:endCxn id="367627"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67634" name="Oval 18"/>
          <p:cNvSpPr>
            <a:spLocks noChangeAspect="1" noChangeArrowheads="1"/>
          </p:cNvSpPr>
          <p:nvPr/>
        </p:nvSpPr>
        <p:spPr bwMode="auto">
          <a:xfrm>
            <a:off x="228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3</a:t>
            </a:r>
          </a:p>
        </p:txBody>
      </p:sp>
      <p:cxnSp>
        <p:nvCxnSpPr>
          <p:cNvPr id="367635" name="AutoShape 19"/>
          <p:cNvCxnSpPr>
            <a:cxnSpLocks noChangeShapeType="1"/>
            <a:stCxn id="367634" idx="6"/>
            <a:endCxn id="367636" idx="2"/>
          </p:cNvCxnSpPr>
          <p:nvPr/>
        </p:nvCxnSpPr>
        <p:spPr bwMode="auto">
          <a:xfrm>
            <a:off x="2547938" y="4013200"/>
            <a:ext cx="2092325" cy="0"/>
          </a:xfrm>
          <a:prstGeom prst="straightConnector1">
            <a:avLst/>
          </a:prstGeom>
          <a:noFill/>
          <a:ln w="19050">
            <a:solidFill>
              <a:schemeClr val="tx1"/>
            </a:solidFill>
            <a:round/>
            <a:headEnd/>
            <a:tailEnd type="triangle" w="med" len="med"/>
          </a:ln>
          <a:effectLst/>
        </p:spPr>
      </p:cxnSp>
      <p:sp>
        <p:nvSpPr>
          <p:cNvPr id="367636" name="Oval 20"/>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6</a:t>
            </a:r>
          </a:p>
        </p:txBody>
      </p:sp>
      <p:sp>
        <p:nvSpPr>
          <p:cNvPr id="367637" name="Oval 21"/>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9</a:t>
            </a:r>
          </a:p>
        </p:txBody>
      </p:sp>
      <p:cxnSp>
        <p:nvCxnSpPr>
          <p:cNvPr id="367638" name="AutoShape 22"/>
          <p:cNvCxnSpPr>
            <a:cxnSpLocks noChangeShapeType="1"/>
            <a:stCxn id="367636" idx="6"/>
            <a:endCxn id="367637" idx="2"/>
          </p:cNvCxnSpPr>
          <p:nvPr/>
        </p:nvCxnSpPr>
        <p:spPr bwMode="auto">
          <a:xfrm>
            <a:off x="4906963" y="4013200"/>
            <a:ext cx="2454275" cy="0"/>
          </a:xfrm>
          <a:prstGeom prst="straightConnector1">
            <a:avLst/>
          </a:prstGeom>
          <a:noFill/>
          <a:ln w="19050">
            <a:solidFill>
              <a:schemeClr val="tx1"/>
            </a:solidFill>
            <a:round/>
            <a:headEnd/>
            <a:tailEnd type="triangle" w="med" len="med"/>
          </a:ln>
          <a:effectLst/>
        </p:spPr>
      </p:cxnSp>
      <p:cxnSp>
        <p:nvCxnSpPr>
          <p:cNvPr id="367639" name="AutoShape 23"/>
          <p:cNvCxnSpPr>
            <a:cxnSpLocks noChangeShapeType="1"/>
            <a:stCxn id="367619" idx="5"/>
            <a:endCxn id="367634" idx="1"/>
          </p:cNvCxnSpPr>
          <p:nvPr/>
        </p:nvCxnSpPr>
        <p:spPr bwMode="auto">
          <a:xfrm>
            <a:off x="1433513" y="2890838"/>
            <a:ext cx="892175" cy="1023937"/>
          </a:xfrm>
          <a:prstGeom prst="straightConnector1">
            <a:avLst/>
          </a:prstGeom>
          <a:noFill/>
          <a:ln w="19050">
            <a:solidFill>
              <a:schemeClr val="tx1"/>
            </a:solidFill>
            <a:round/>
            <a:headEnd/>
            <a:tailEnd type="triangle" w="med" len="med"/>
          </a:ln>
          <a:effectLst/>
        </p:spPr>
      </p:cxnSp>
      <p:cxnSp>
        <p:nvCxnSpPr>
          <p:cNvPr id="367640" name="AutoShape 24"/>
          <p:cNvCxnSpPr>
            <a:cxnSpLocks noChangeShapeType="1"/>
            <a:stCxn id="367652" idx="7"/>
            <a:endCxn id="367621" idx="3"/>
          </p:cNvCxnSpPr>
          <p:nvPr/>
        </p:nvCxnSpPr>
        <p:spPr bwMode="auto">
          <a:xfrm flipV="1">
            <a:off x="2500313" y="2890838"/>
            <a:ext cx="1117600" cy="1023937"/>
          </a:xfrm>
          <a:prstGeom prst="straightConnector1">
            <a:avLst/>
          </a:prstGeom>
          <a:noFill/>
          <a:ln w="19050">
            <a:solidFill>
              <a:schemeClr val="tx1"/>
            </a:solidFill>
            <a:round/>
            <a:headEnd/>
            <a:tailEnd type="triangle" w="med" len="med"/>
          </a:ln>
          <a:effectLst/>
        </p:spPr>
      </p:cxnSp>
      <p:cxnSp>
        <p:nvCxnSpPr>
          <p:cNvPr id="367641" name="AutoShape 25"/>
          <p:cNvCxnSpPr>
            <a:cxnSpLocks noChangeShapeType="1"/>
            <a:stCxn id="367621" idx="5"/>
            <a:endCxn id="367636" idx="1"/>
          </p:cNvCxnSpPr>
          <p:nvPr/>
        </p:nvCxnSpPr>
        <p:spPr bwMode="auto">
          <a:xfrm>
            <a:off x="3795713" y="2890838"/>
            <a:ext cx="889000" cy="1023937"/>
          </a:xfrm>
          <a:prstGeom prst="straightConnector1">
            <a:avLst/>
          </a:prstGeom>
          <a:noFill/>
          <a:ln w="19050">
            <a:solidFill>
              <a:schemeClr val="tx1"/>
            </a:solidFill>
            <a:round/>
            <a:headEnd/>
            <a:tailEnd type="triangle" w="med" len="med"/>
          </a:ln>
          <a:effectLst/>
        </p:spPr>
      </p:cxnSp>
      <p:cxnSp>
        <p:nvCxnSpPr>
          <p:cNvPr id="367642" name="AutoShape 26"/>
          <p:cNvCxnSpPr>
            <a:cxnSpLocks noChangeShapeType="1"/>
            <a:stCxn id="367637" idx="1"/>
            <a:endCxn id="367627"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67643" name="AutoShape 27"/>
          <p:cNvCxnSpPr>
            <a:cxnSpLocks noChangeShapeType="1"/>
            <a:stCxn id="367636" idx="7"/>
            <a:endCxn id="367627"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ffectLst/>
        </p:spPr>
      </p:cxnSp>
      <p:cxnSp>
        <p:nvCxnSpPr>
          <p:cNvPr id="367644" name="AutoShape 28"/>
          <p:cNvCxnSpPr>
            <a:cxnSpLocks noChangeShapeType="1"/>
            <a:stCxn id="367626" idx="3"/>
            <a:endCxn id="367621"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ffectLst/>
        </p:spPr>
      </p:cxnSp>
      <p:sp>
        <p:nvSpPr>
          <p:cNvPr id="367645"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67646"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67647"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67648"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67649"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s 2  </a:t>
            </a:r>
          </a:p>
        </p:txBody>
      </p:sp>
      <p:sp>
        <p:nvSpPr>
          <p:cNvPr id="367650"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cxnSp>
        <p:nvCxnSpPr>
          <p:cNvPr id="367651" name="AutoShape 35"/>
          <p:cNvCxnSpPr>
            <a:cxnSpLocks noChangeShapeType="1"/>
            <a:stCxn id="367619" idx="5"/>
            <a:endCxn id="367652" idx="1"/>
          </p:cNvCxnSpPr>
          <p:nvPr/>
        </p:nvCxnSpPr>
        <p:spPr bwMode="auto">
          <a:xfrm>
            <a:off x="1433513" y="2890838"/>
            <a:ext cx="889000" cy="1023937"/>
          </a:xfrm>
          <a:prstGeom prst="straightConnector1">
            <a:avLst/>
          </a:prstGeom>
          <a:noFill/>
          <a:ln w="50800">
            <a:solidFill>
              <a:schemeClr val="accent1"/>
            </a:solidFill>
            <a:round/>
            <a:headEnd/>
            <a:tailEnd type="triangle" w="med" len="med"/>
          </a:ln>
          <a:effectLst/>
        </p:spPr>
      </p:cxnSp>
      <p:sp>
        <p:nvSpPr>
          <p:cNvPr id="367652" name="Oval 36"/>
          <p:cNvSpPr>
            <a:spLocks noChangeAspect="1" noChangeArrowheads="1"/>
          </p:cNvSpPr>
          <p:nvPr/>
        </p:nvSpPr>
        <p:spPr bwMode="auto">
          <a:xfrm>
            <a:off x="2286000" y="38862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sp>
        <p:nvSpPr>
          <p:cNvPr id="367653" name="Text Box 37"/>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67654" name="Text Box 38"/>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7651"/>
                                        </p:tgtEl>
                                        <p:attrNameLst>
                                          <p:attrName>style.visibility</p:attrName>
                                        </p:attrNameLst>
                                      </p:cBhvr>
                                      <p:to>
                                        <p:strVal val="visible"/>
                                      </p:to>
                                    </p:set>
                                    <p:animEffect transition="in" filter="wipe(left)">
                                      <p:cBhvr>
                                        <p:cTn id="7" dur="500"/>
                                        <p:tgtEl>
                                          <p:spTgt spid="36765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67652"/>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67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52" grpId="0" animBg="1" autoUpdateAnimBg="0"/>
      <p:bldP spid="36765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投影片編號版面配置區 2"/>
          <p:cNvSpPr>
            <a:spLocks noGrp="1"/>
          </p:cNvSpPr>
          <p:nvPr>
            <p:ph type="sldNum" sz="quarter" idx="4294967295"/>
          </p:nvPr>
        </p:nvSpPr>
        <p:spPr>
          <a:xfrm>
            <a:off x="7239000" y="6629400"/>
            <a:ext cx="1905000" cy="228600"/>
          </a:xfrm>
          <a:prstGeom prst="rect">
            <a:avLst/>
          </a:prstGeom>
        </p:spPr>
        <p:txBody>
          <a:bodyPr/>
          <a:lstStyle/>
          <a:p>
            <a:fld id="{1CC15A0F-FF12-4DE1-BCB6-F97A8122021E}" type="slidenum">
              <a:rPr lang="en-US" altLang="zh-TW"/>
              <a:pPr/>
              <a:t>25</a:t>
            </a:fld>
            <a:endParaRPr lang="en-US" altLang="zh-TW" sz="1400"/>
          </a:p>
        </p:txBody>
      </p:sp>
      <p:sp>
        <p:nvSpPr>
          <p:cNvPr id="368642"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68643" name="Oval 3"/>
          <p:cNvSpPr>
            <a:spLocks noChangeAspect="1" noChangeArrowheads="1"/>
          </p:cNvSpPr>
          <p:nvPr/>
        </p:nvSpPr>
        <p:spPr bwMode="auto">
          <a:xfrm>
            <a:off x="1219200" y="2668588"/>
            <a:ext cx="250825" cy="250825"/>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68644" name="Oval 4"/>
          <p:cNvSpPr>
            <a:spLocks noChangeAspect="1" noChangeArrowheads="1"/>
          </p:cNvSpPr>
          <p:nvPr/>
        </p:nvSpPr>
        <p:spPr bwMode="auto">
          <a:xfrm>
            <a:off x="2289175" y="13716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68645" name="Oval 5"/>
          <p:cNvSpPr>
            <a:spLocks noChangeAspect="1" noChangeArrowheads="1"/>
          </p:cNvSpPr>
          <p:nvPr/>
        </p:nvSpPr>
        <p:spPr bwMode="auto">
          <a:xfrm>
            <a:off x="35814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5</a:t>
            </a:r>
          </a:p>
        </p:txBody>
      </p:sp>
      <p:cxnSp>
        <p:nvCxnSpPr>
          <p:cNvPr id="368646" name="AutoShape 6"/>
          <p:cNvCxnSpPr>
            <a:cxnSpLocks noChangeShapeType="1"/>
            <a:stCxn id="368643" idx="7"/>
            <a:endCxn id="368644"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68647" name="AutoShape 7"/>
          <p:cNvCxnSpPr>
            <a:cxnSpLocks noChangeShapeType="1"/>
            <a:stCxn id="368643" idx="6"/>
            <a:endCxn id="368645" idx="2"/>
          </p:cNvCxnSpPr>
          <p:nvPr/>
        </p:nvCxnSpPr>
        <p:spPr bwMode="auto">
          <a:xfrm>
            <a:off x="1477963" y="2794000"/>
            <a:ext cx="2095500" cy="0"/>
          </a:xfrm>
          <a:prstGeom prst="straightConnector1">
            <a:avLst/>
          </a:prstGeom>
          <a:noFill/>
          <a:ln w="19050">
            <a:solidFill>
              <a:schemeClr val="tx1"/>
            </a:solidFill>
            <a:round/>
            <a:headEnd/>
            <a:tailEnd type="triangle" w="med" len="med"/>
          </a:ln>
          <a:effectLst/>
        </p:spPr>
      </p:cxnSp>
      <p:cxnSp>
        <p:nvCxnSpPr>
          <p:cNvPr id="368648" name="AutoShape 8"/>
          <p:cNvCxnSpPr>
            <a:cxnSpLocks noChangeShapeType="1"/>
            <a:stCxn id="368644" idx="6"/>
            <a:endCxn id="368650" idx="2"/>
          </p:cNvCxnSpPr>
          <p:nvPr/>
        </p:nvCxnSpPr>
        <p:spPr bwMode="auto">
          <a:xfrm>
            <a:off x="2547938" y="1498600"/>
            <a:ext cx="2092325" cy="0"/>
          </a:xfrm>
          <a:prstGeom prst="straightConnector1">
            <a:avLst/>
          </a:prstGeom>
          <a:noFill/>
          <a:ln w="19050">
            <a:solidFill>
              <a:schemeClr val="tx1"/>
            </a:solidFill>
            <a:round/>
            <a:headEnd/>
            <a:tailEnd type="triangle" w="med" len="med"/>
          </a:ln>
          <a:effectLst/>
        </p:spPr>
      </p:cxnSp>
      <p:cxnSp>
        <p:nvCxnSpPr>
          <p:cNvPr id="368649" name="AutoShape 9"/>
          <p:cNvCxnSpPr>
            <a:cxnSpLocks noChangeShapeType="1"/>
            <a:stCxn id="368644" idx="5"/>
            <a:endCxn id="368645" idx="1"/>
          </p:cNvCxnSpPr>
          <p:nvPr/>
        </p:nvCxnSpPr>
        <p:spPr bwMode="auto">
          <a:xfrm>
            <a:off x="2503488" y="1595438"/>
            <a:ext cx="1114425" cy="1101725"/>
          </a:xfrm>
          <a:prstGeom prst="straightConnector1">
            <a:avLst/>
          </a:prstGeom>
          <a:noFill/>
          <a:ln w="19050">
            <a:solidFill>
              <a:schemeClr val="tx1"/>
            </a:solidFill>
            <a:round/>
            <a:headEnd/>
            <a:tailEnd type="triangle" w="med" len="med"/>
          </a:ln>
          <a:effectLst/>
        </p:spPr>
      </p:cxnSp>
      <p:sp>
        <p:nvSpPr>
          <p:cNvPr id="368650" name="Oval 10"/>
          <p:cNvSpPr>
            <a:spLocks noChangeAspect="1" noChangeArrowheads="1"/>
          </p:cNvSpPr>
          <p:nvPr/>
        </p:nvSpPr>
        <p:spPr bwMode="auto">
          <a:xfrm>
            <a:off x="4648200"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4</a:t>
            </a:r>
          </a:p>
        </p:txBody>
      </p:sp>
      <p:sp>
        <p:nvSpPr>
          <p:cNvPr id="368651" name="Oval 11"/>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7</a:t>
            </a:r>
          </a:p>
        </p:txBody>
      </p:sp>
      <p:cxnSp>
        <p:nvCxnSpPr>
          <p:cNvPr id="368652" name="AutoShape 12"/>
          <p:cNvCxnSpPr>
            <a:cxnSpLocks noChangeShapeType="1"/>
            <a:stCxn id="368655" idx="3"/>
            <a:endCxn id="368651"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68653" name="AutoShape 13"/>
          <p:cNvCxnSpPr>
            <a:cxnSpLocks noChangeShapeType="1"/>
            <a:stCxn id="368651" idx="2"/>
            <a:endCxn id="368645"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68654" name="AutoShape 14"/>
          <p:cNvCxnSpPr>
            <a:cxnSpLocks noChangeShapeType="1"/>
            <a:stCxn id="368661" idx="0"/>
            <a:endCxn id="368655"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68655" name="Oval 15"/>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8</a:t>
            </a:r>
          </a:p>
        </p:txBody>
      </p:sp>
      <p:cxnSp>
        <p:nvCxnSpPr>
          <p:cNvPr id="368656" name="AutoShape 16"/>
          <p:cNvCxnSpPr>
            <a:cxnSpLocks noChangeShapeType="1"/>
            <a:stCxn id="368650" idx="6"/>
            <a:endCxn id="368655" idx="2"/>
          </p:cNvCxnSpPr>
          <p:nvPr/>
        </p:nvCxnSpPr>
        <p:spPr bwMode="auto">
          <a:xfrm>
            <a:off x="4906963" y="1498600"/>
            <a:ext cx="2454275" cy="0"/>
          </a:xfrm>
          <a:prstGeom prst="straightConnector1">
            <a:avLst/>
          </a:prstGeom>
          <a:noFill/>
          <a:ln w="19050">
            <a:solidFill>
              <a:schemeClr val="tx1"/>
            </a:solidFill>
            <a:round/>
            <a:headEnd/>
            <a:tailEnd type="triangle" w="med" len="med"/>
          </a:ln>
          <a:effectLst/>
        </p:spPr>
      </p:cxnSp>
      <p:cxnSp>
        <p:nvCxnSpPr>
          <p:cNvPr id="368657" name="AutoShape 17"/>
          <p:cNvCxnSpPr>
            <a:cxnSpLocks noChangeShapeType="1"/>
            <a:stCxn id="368650" idx="5"/>
            <a:endCxn id="368651"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68658" name="Oval 18"/>
          <p:cNvSpPr>
            <a:spLocks noChangeAspect="1" noChangeArrowheads="1"/>
          </p:cNvSpPr>
          <p:nvPr/>
        </p:nvSpPr>
        <p:spPr bwMode="auto">
          <a:xfrm>
            <a:off x="2289175" y="38862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68659" name="AutoShape 19"/>
          <p:cNvCxnSpPr>
            <a:cxnSpLocks noChangeShapeType="1"/>
            <a:stCxn id="368658" idx="6"/>
            <a:endCxn id="368660" idx="2"/>
          </p:cNvCxnSpPr>
          <p:nvPr/>
        </p:nvCxnSpPr>
        <p:spPr bwMode="auto">
          <a:xfrm>
            <a:off x="2547938" y="4013200"/>
            <a:ext cx="2092325" cy="0"/>
          </a:xfrm>
          <a:prstGeom prst="straightConnector1">
            <a:avLst/>
          </a:prstGeom>
          <a:noFill/>
          <a:ln w="19050">
            <a:solidFill>
              <a:schemeClr val="tx1"/>
            </a:solidFill>
            <a:round/>
            <a:headEnd/>
            <a:tailEnd type="triangle" w="med" len="med"/>
          </a:ln>
          <a:effectLst/>
        </p:spPr>
      </p:cxnSp>
      <p:sp>
        <p:nvSpPr>
          <p:cNvPr id="368660" name="Oval 20"/>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6</a:t>
            </a:r>
          </a:p>
        </p:txBody>
      </p:sp>
      <p:sp>
        <p:nvSpPr>
          <p:cNvPr id="368661" name="Oval 21"/>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9</a:t>
            </a:r>
          </a:p>
        </p:txBody>
      </p:sp>
      <p:cxnSp>
        <p:nvCxnSpPr>
          <p:cNvPr id="368662" name="AutoShape 22"/>
          <p:cNvCxnSpPr>
            <a:cxnSpLocks noChangeShapeType="1"/>
            <a:stCxn id="368660" idx="6"/>
            <a:endCxn id="368661" idx="2"/>
          </p:cNvCxnSpPr>
          <p:nvPr/>
        </p:nvCxnSpPr>
        <p:spPr bwMode="auto">
          <a:xfrm>
            <a:off x="4906963" y="4013200"/>
            <a:ext cx="2454275" cy="0"/>
          </a:xfrm>
          <a:prstGeom prst="straightConnector1">
            <a:avLst/>
          </a:prstGeom>
          <a:noFill/>
          <a:ln w="19050">
            <a:solidFill>
              <a:schemeClr val="tx1"/>
            </a:solidFill>
            <a:round/>
            <a:headEnd/>
            <a:tailEnd type="triangle" w="med" len="med"/>
          </a:ln>
          <a:effectLst/>
        </p:spPr>
      </p:cxnSp>
      <p:cxnSp>
        <p:nvCxnSpPr>
          <p:cNvPr id="368663" name="AutoShape 23"/>
          <p:cNvCxnSpPr>
            <a:cxnSpLocks noChangeShapeType="1"/>
            <a:stCxn id="368643" idx="5"/>
            <a:endCxn id="368658"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68664" name="AutoShape 24"/>
          <p:cNvCxnSpPr>
            <a:cxnSpLocks noChangeShapeType="1"/>
            <a:stCxn id="368658" idx="7"/>
            <a:endCxn id="368645" idx="3"/>
          </p:cNvCxnSpPr>
          <p:nvPr/>
        </p:nvCxnSpPr>
        <p:spPr bwMode="auto">
          <a:xfrm flipV="1">
            <a:off x="2503488" y="2890838"/>
            <a:ext cx="1114425" cy="1023937"/>
          </a:xfrm>
          <a:prstGeom prst="straightConnector1">
            <a:avLst/>
          </a:prstGeom>
          <a:noFill/>
          <a:ln w="19050">
            <a:solidFill>
              <a:schemeClr val="tx1"/>
            </a:solidFill>
            <a:round/>
            <a:headEnd/>
            <a:tailEnd type="triangle" w="med" len="med"/>
          </a:ln>
          <a:effectLst/>
        </p:spPr>
      </p:cxnSp>
      <p:cxnSp>
        <p:nvCxnSpPr>
          <p:cNvPr id="368665" name="AutoShape 25"/>
          <p:cNvCxnSpPr>
            <a:cxnSpLocks noChangeShapeType="1"/>
            <a:stCxn id="368645" idx="5"/>
            <a:endCxn id="368660" idx="1"/>
          </p:cNvCxnSpPr>
          <p:nvPr/>
        </p:nvCxnSpPr>
        <p:spPr bwMode="auto">
          <a:xfrm>
            <a:off x="3795713" y="2890838"/>
            <a:ext cx="889000" cy="1023937"/>
          </a:xfrm>
          <a:prstGeom prst="straightConnector1">
            <a:avLst/>
          </a:prstGeom>
          <a:noFill/>
          <a:ln w="19050">
            <a:solidFill>
              <a:schemeClr val="tx1"/>
            </a:solidFill>
            <a:round/>
            <a:headEnd/>
            <a:tailEnd type="triangle" w="med" len="med"/>
          </a:ln>
          <a:effectLst/>
        </p:spPr>
      </p:cxnSp>
      <p:cxnSp>
        <p:nvCxnSpPr>
          <p:cNvPr id="368666" name="AutoShape 26"/>
          <p:cNvCxnSpPr>
            <a:cxnSpLocks noChangeShapeType="1"/>
            <a:stCxn id="368661" idx="1"/>
            <a:endCxn id="368651"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68667" name="AutoShape 27"/>
          <p:cNvCxnSpPr>
            <a:cxnSpLocks noChangeShapeType="1"/>
            <a:stCxn id="368660" idx="7"/>
            <a:endCxn id="368651"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ffectLst/>
        </p:spPr>
      </p:cxnSp>
      <p:cxnSp>
        <p:nvCxnSpPr>
          <p:cNvPr id="368668" name="AutoShape 28"/>
          <p:cNvCxnSpPr>
            <a:cxnSpLocks noChangeShapeType="1"/>
            <a:stCxn id="368650" idx="3"/>
            <a:endCxn id="368645"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ffectLst/>
        </p:spPr>
      </p:cxnSp>
      <p:sp>
        <p:nvSpPr>
          <p:cNvPr id="368669"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68670"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68671"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68672"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68673"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s 2 3  </a:t>
            </a:r>
          </a:p>
        </p:txBody>
      </p:sp>
      <p:sp>
        <p:nvSpPr>
          <p:cNvPr id="368674"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cxnSp>
        <p:nvCxnSpPr>
          <p:cNvPr id="368675" name="AutoShape 35"/>
          <p:cNvCxnSpPr>
            <a:cxnSpLocks noChangeShapeType="1"/>
            <a:stCxn id="368643" idx="6"/>
            <a:endCxn id="368645" idx="2"/>
          </p:cNvCxnSpPr>
          <p:nvPr/>
        </p:nvCxnSpPr>
        <p:spPr bwMode="auto">
          <a:xfrm>
            <a:off x="1477963" y="2794000"/>
            <a:ext cx="2095500" cy="0"/>
          </a:xfrm>
          <a:prstGeom prst="straightConnector1">
            <a:avLst/>
          </a:prstGeom>
          <a:noFill/>
          <a:ln w="50800">
            <a:solidFill>
              <a:schemeClr val="accent1"/>
            </a:solidFill>
            <a:round/>
            <a:headEnd/>
            <a:tailEnd type="triangle" w="med" len="med"/>
          </a:ln>
          <a:effectLst/>
        </p:spPr>
      </p:cxnSp>
      <p:sp>
        <p:nvSpPr>
          <p:cNvPr id="368676" name="Oval 36"/>
          <p:cNvSpPr>
            <a:spLocks noChangeAspect="1" noChangeArrowheads="1"/>
          </p:cNvSpPr>
          <p:nvPr/>
        </p:nvSpPr>
        <p:spPr bwMode="auto">
          <a:xfrm>
            <a:off x="3581400" y="26670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sp>
        <p:nvSpPr>
          <p:cNvPr id="368677" name="Text Box 37"/>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68678" name="Text Box 38"/>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68680" name="Text Box 40"/>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8675"/>
                                        </p:tgtEl>
                                        <p:attrNameLst>
                                          <p:attrName>style.visibility</p:attrName>
                                        </p:attrNameLst>
                                      </p:cBhvr>
                                      <p:to>
                                        <p:strVal val="visible"/>
                                      </p:to>
                                    </p:set>
                                    <p:animEffect transition="in" filter="wipe(left)">
                                      <p:cBhvr>
                                        <p:cTn id="7" dur="500"/>
                                        <p:tgtEl>
                                          <p:spTgt spid="36867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68676"/>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686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6" grpId="0" animBg="1" autoUpdateAnimBg="0"/>
      <p:bldP spid="36868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投影片編號版面配置區 2"/>
          <p:cNvSpPr>
            <a:spLocks noGrp="1"/>
          </p:cNvSpPr>
          <p:nvPr>
            <p:ph type="sldNum" sz="quarter" idx="4294967295"/>
          </p:nvPr>
        </p:nvSpPr>
        <p:spPr>
          <a:xfrm>
            <a:off x="7239000" y="6629400"/>
            <a:ext cx="1905000" cy="228600"/>
          </a:xfrm>
          <a:prstGeom prst="rect">
            <a:avLst/>
          </a:prstGeom>
        </p:spPr>
        <p:txBody>
          <a:bodyPr/>
          <a:lstStyle/>
          <a:p>
            <a:fld id="{C14B8439-64A3-4274-A130-D044EF383F30}" type="slidenum">
              <a:rPr lang="en-US" altLang="zh-TW"/>
              <a:pPr/>
              <a:t>26</a:t>
            </a:fld>
            <a:endParaRPr lang="en-US" altLang="zh-TW" sz="1400"/>
          </a:p>
        </p:txBody>
      </p:sp>
      <p:sp>
        <p:nvSpPr>
          <p:cNvPr id="369666"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69667"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69668" name="Oval 4"/>
          <p:cNvSpPr>
            <a:spLocks noChangeAspect="1" noChangeArrowheads="1"/>
          </p:cNvSpPr>
          <p:nvPr/>
        </p:nvSpPr>
        <p:spPr bwMode="auto">
          <a:xfrm>
            <a:off x="2289175" y="13716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69669" name="Oval 5"/>
          <p:cNvSpPr>
            <a:spLocks noChangeAspect="1" noChangeArrowheads="1"/>
          </p:cNvSpPr>
          <p:nvPr/>
        </p:nvSpPr>
        <p:spPr bwMode="auto">
          <a:xfrm>
            <a:off x="3581400" y="2668588"/>
            <a:ext cx="250825" cy="250825"/>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69670" name="AutoShape 6"/>
          <p:cNvCxnSpPr>
            <a:cxnSpLocks noChangeShapeType="1"/>
            <a:stCxn id="369667" idx="7"/>
            <a:endCxn id="369668"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69671" name="AutoShape 7"/>
          <p:cNvCxnSpPr>
            <a:cxnSpLocks noChangeShapeType="1"/>
            <a:stCxn id="369667" idx="6"/>
            <a:endCxn id="369669"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69672" name="AutoShape 8"/>
          <p:cNvCxnSpPr>
            <a:cxnSpLocks noChangeShapeType="1"/>
            <a:stCxn id="369668" idx="6"/>
            <a:endCxn id="369674" idx="2"/>
          </p:cNvCxnSpPr>
          <p:nvPr/>
        </p:nvCxnSpPr>
        <p:spPr bwMode="auto">
          <a:xfrm>
            <a:off x="2547938" y="1498600"/>
            <a:ext cx="2092325" cy="0"/>
          </a:xfrm>
          <a:prstGeom prst="straightConnector1">
            <a:avLst/>
          </a:prstGeom>
          <a:noFill/>
          <a:ln w="19050">
            <a:solidFill>
              <a:schemeClr val="tx1"/>
            </a:solidFill>
            <a:round/>
            <a:headEnd/>
            <a:tailEnd type="triangle" w="med" len="med"/>
          </a:ln>
          <a:effectLst/>
        </p:spPr>
      </p:cxnSp>
      <p:cxnSp>
        <p:nvCxnSpPr>
          <p:cNvPr id="369673" name="AutoShape 9"/>
          <p:cNvCxnSpPr>
            <a:cxnSpLocks noChangeShapeType="1"/>
            <a:stCxn id="369668" idx="5"/>
            <a:endCxn id="369669" idx="1"/>
          </p:cNvCxnSpPr>
          <p:nvPr/>
        </p:nvCxnSpPr>
        <p:spPr bwMode="auto">
          <a:xfrm>
            <a:off x="2503488" y="1595438"/>
            <a:ext cx="1114425" cy="1101725"/>
          </a:xfrm>
          <a:prstGeom prst="straightConnector1">
            <a:avLst/>
          </a:prstGeom>
          <a:noFill/>
          <a:ln w="19050">
            <a:solidFill>
              <a:schemeClr val="tx1"/>
            </a:solidFill>
            <a:round/>
            <a:headEnd/>
            <a:tailEnd type="triangle" w="med" len="med"/>
          </a:ln>
          <a:effectLst/>
        </p:spPr>
      </p:cxnSp>
      <p:sp>
        <p:nvSpPr>
          <p:cNvPr id="369674" name="Oval 10"/>
          <p:cNvSpPr>
            <a:spLocks noChangeAspect="1" noChangeArrowheads="1"/>
          </p:cNvSpPr>
          <p:nvPr/>
        </p:nvSpPr>
        <p:spPr bwMode="auto">
          <a:xfrm>
            <a:off x="4648200"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4</a:t>
            </a:r>
          </a:p>
        </p:txBody>
      </p:sp>
      <p:sp>
        <p:nvSpPr>
          <p:cNvPr id="369675" name="Oval 11"/>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7</a:t>
            </a:r>
          </a:p>
        </p:txBody>
      </p:sp>
      <p:cxnSp>
        <p:nvCxnSpPr>
          <p:cNvPr id="369676" name="AutoShape 12"/>
          <p:cNvCxnSpPr>
            <a:cxnSpLocks noChangeShapeType="1"/>
            <a:stCxn id="369679" idx="3"/>
            <a:endCxn id="369675"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69677" name="AutoShape 13"/>
          <p:cNvCxnSpPr>
            <a:cxnSpLocks noChangeShapeType="1"/>
            <a:stCxn id="369675" idx="2"/>
            <a:endCxn id="369669"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69678" name="AutoShape 14"/>
          <p:cNvCxnSpPr>
            <a:cxnSpLocks noChangeShapeType="1"/>
            <a:stCxn id="369685" idx="0"/>
            <a:endCxn id="369679"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69679" name="Oval 15"/>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8</a:t>
            </a:r>
          </a:p>
        </p:txBody>
      </p:sp>
      <p:cxnSp>
        <p:nvCxnSpPr>
          <p:cNvPr id="369680" name="AutoShape 16"/>
          <p:cNvCxnSpPr>
            <a:cxnSpLocks noChangeShapeType="1"/>
            <a:stCxn id="369674" idx="6"/>
            <a:endCxn id="369679" idx="2"/>
          </p:cNvCxnSpPr>
          <p:nvPr/>
        </p:nvCxnSpPr>
        <p:spPr bwMode="auto">
          <a:xfrm>
            <a:off x="4906963" y="1498600"/>
            <a:ext cx="2454275" cy="0"/>
          </a:xfrm>
          <a:prstGeom prst="straightConnector1">
            <a:avLst/>
          </a:prstGeom>
          <a:noFill/>
          <a:ln w="19050">
            <a:solidFill>
              <a:schemeClr val="tx1"/>
            </a:solidFill>
            <a:round/>
            <a:headEnd/>
            <a:tailEnd type="triangle" w="med" len="med"/>
          </a:ln>
          <a:effectLst/>
        </p:spPr>
      </p:cxnSp>
      <p:cxnSp>
        <p:nvCxnSpPr>
          <p:cNvPr id="369681" name="AutoShape 17"/>
          <p:cNvCxnSpPr>
            <a:cxnSpLocks noChangeShapeType="1"/>
            <a:stCxn id="369674" idx="5"/>
            <a:endCxn id="369675"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69682" name="Oval 18"/>
          <p:cNvSpPr>
            <a:spLocks noChangeAspect="1" noChangeArrowheads="1"/>
          </p:cNvSpPr>
          <p:nvPr/>
        </p:nvSpPr>
        <p:spPr bwMode="auto">
          <a:xfrm>
            <a:off x="2289175" y="38862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69683" name="AutoShape 19"/>
          <p:cNvCxnSpPr>
            <a:cxnSpLocks noChangeShapeType="1"/>
            <a:stCxn id="369682" idx="6"/>
            <a:endCxn id="369684" idx="2"/>
          </p:cNvCxnSpPr>
          <p:nvPr/>
        </p:nvCxnSpPr>
        <p:spPr bwMode="auto">
          <a:xfrm>
            <a:off x="2547938" y="4013200"/>
            <a:ext cx="2092325" cy="0"/>
          </a:xfrm>
          <a:prstGeom prst="straightConnector1">
            <a:avLst/>
          </a:prstGeom>
          <a:noFill/>
          <a:ln w="19050">
            <a:solidFill>
              <a:schemeClr val="tx1"/>
            </a:solidFill>
            <a:round/>
            <a:headEnd/>
            <a:tailEnd type="triangle" w="med" len="med"/>
          </a:ln>
          <a:effectLst/>
        </p:spPr>
      </p:cxnSp>
      <p:sp>
        <p:nvSpPr>
          <p:cNvPr id="369684" name="Oval 20"/>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6</a:t>
            </a:r>
          </a:p>
        </p:txBody>
      </p:sp>
      <p:sp>
        <p:nvSpPr>
          <p:cNvPr id="369685" name="Oval 21"/>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9</a:t>
            </a:r>
          </a:p>
        </p:txBody>
      </p:sp>
      <p:cxnSp>
        <p:nvCxnSpPr>
          <p:cNvPr id="369686" name="AutoShape 22"/>
          <p:cNvCxnSpPr>
            <a:cxnSpLocks noChangeShapeType="1"/>
            <a:stCxn id="369684" idx="6"/>
            <a:endCxn id="369685" idx="2"/>
          </p:cNvCxnSpPr>
          <p:nvPr/>
        </p:nvCxnSpPr>
        <p:spPr bwMode="auto">
          <a:xfrm>
            <a:off x="4906963" y="4013200"/>
            <a:ext cx="2454275" cy="0"/>
          </a:xfrm>
          <a:prstGeom prst="straightConnector1">
            <a:avLst/>
          </a:prstGeom>
          <a:noFill/>
          <a:ln w="19050">
            <a:solidFill>
              <a:schemeClr val="tx1"/>
            </a:solidFill>
            <a:round/>
            <a:headEnd/>
            <a:tailEnd type="triangle" w="med" len="med"/>
          </a:ln>
          <a:effectLst/>
        </p:spPr>
      </p:cxnSp>
      <p:cxnSp>
        <p:nvCxnSpPr>
          <p:cNvPr id="369687" name="AutoShape 23"/>
          <p:cNvCxnSpPr>
            <a:cxnSpLocks noChangeShapeType="1"/>
            <a:stCxn id="369667" idx="5"/>
            <a:endCxn id="369682"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69688" name="AutoShape 24"/>
          <p:cNvCxnSpPr>
            <a:cxnSpLocks noChangeShapeType="1"/>
            <a:stCxn id="369682" idx="7"/>
            <a:endCxn id="369669" idx="3"/>
          </p:cNvCxnSpPr>
          <p:nvPr/>
        </p:nvCxnSpPr>
        <p:spPr bwMode="auto">
          <a:xfrm flipV="1">
            <a:off x="2503488" y="2890838"/>
            <a:ext cx="1114425" cy="1023937"/>
          </a:xfrm>
          <a:prstGeom prst="straightConnector1">
            <a:avLst/>
          </a:prstGeom>
          <a:noFill/>
          <a:ln w="19050">
            <a:solidFill>
              <a:schemeClr val="tx1"/>
            </a:solidFill>
            <a:round/>
            <a:headEnd/>
            <a:tailEnd type="triangle" w="med" len="med"/>
          </a:ln>
          <a:effectLst/>
        </p:spPr>
      </p:cxnSp>
      <p:cxnSp>
        <p:nvCxnSpPr>
          <p:cNvPr id="369689" name="AutoShape 25"/>
          <p:cNvCxnSpPr>
            <a:cxnSpLocks noChangeShapeType="1"/>
            <a:stCxn id="369669" idx="5"/>
            <a:endCxn id="369684" idx="1"/>
          </p:cNvCxnSpPr>
          <p:nvPr/>
        </p:nvCxnSpPr>
        <p:spPr bwMode="auto">
          <a:xfrm>
            <a:off x="3795713" y="2890838"/>
            <a:ext cx="889000" cy="1023937"/>
          </a:xfrm>
          <a:prstGeom prst="straightConnector1">
            <a:avLst/>
          </a:prstGeom>
          <a:noFill/>
          <a:ln w="19050">
            <a:solidFill>
              <a:schemeClr val="tx1"/>
            </a:solidFill>
            <a:round/>
            <a:headEnd/>
            <a:tailEnd type="triangle" w="med" len="med"/>
          </a:ln>
          <a:effectLst/>
        </p:spPr>
      </p:cxnSp>
      <p:cxnSp>
        <p:nvCxnSpPr>
          <p:cNvPr id="369690" name="AutoShape 26"/>
          <p:cNvCxnSpPr>
            <a:cxnSpLocks noChangeShapeType="1"/>
            <a:stCxn id="369685" idx="1"/>
            <a:endCxn id="369675"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69691" name="AutoShape 27"/>
          <p:cNvCxnSpPr>
            <a:cxnSpLocks noChangeShapeType="1"/>
            <a:stCxn id="369684" idx="7"/>
            <a:endCxn id="369675"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ffectLst/>
        </p:spPr>
      </p:cxnSp>
      <p:cxnSp>
        <p:nvCxnSpPr>
          <p:cNvPr id="369692" name="AutoShape 28"/>
          <p:cNvCxnSpPr>
            <a:cxnSpLocks noChangeShapeType="1"/>
            <a:stCxn id="369674" idx="3"/>
            <a:endCxn id="369669"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ffectLst/>
        </p:spPr>
      </p:cxnSp>
      <p:sp>
        <p:nvSpPr>
          <p:cNvPr id="369693"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69694"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69695"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69696"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69697"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2 3 5  </a:t>
            </a:r>
          </a:p>
        </p:txBody>
      </p:sp>
      <p:sp>
        <p:nvSpPr>
          <p:cNvPr id="369698"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69701" name="Text Box 37"/>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69702" name="Text Box 38"/>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69703" name="Text Box 39"/>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投影片編號版面配置區 2"/>
          <p:cNvSpPr>
            <a:spLocks noGrp="1"/>
          </p:cNvSpPr>
          <p:nvPr>
            <p:ph type="sldNum" sz="quarter" idx="4294967295"/>
          </p:nvPr>
        </p:nvSpPr>
        <p:spPr>
          <a:xfrm>
            <a:off x="7239000" y="6629400"/>
            <a:ext cx="1905000" cy="228600"/>
          </a:xfrm>
          <a:prstGeom prst="rect">
            <a:avLst/>
          </a:prstGeom>
        </p:spPr>
        <p:txBody>
          <a:bodyPr/>
          <a:lstStyle/>
          <a:p>
            <a:fld id="{5B716E1C-69C8-4167-AEC9-8DC1EB535A54}" type="slidenum">
              <a:rPr lang="en-US" altLang="zh-TW"/>
              <a:pPr/>
              <a:t>27</a:t>
            </a:fld>
            <a:endParaRPr lang="en-US" altLang="zh-TW" sz="1400"/>
          </a:p>
        </p:txBody>
      </p:sp>
      <p:sp>
        <p:nvSpPr>
          <p:cNvPr id="370690"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70691"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70692" name="Oval 4"/>
          <p:cNvSpPr>
            <a:spLocks noChangeAspect="1" noChangeArrowheads="1"/>
          </p:cNvSpPr>
          <p:nvPr/>
        </p:nvSpPr>
        <p:spPr bwMode="auto">
          <a:xfrm>
            <a:off x="2289175" y="1371600"/>
            <a:ext cx="250825" cy="252413"/>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70693" name="Oval 5"/>
          <p:cNvSpPr>
            <a:spLocks noChangeAspect="1" noChangeArrowheads="1"/>
          </p:cNvSpPr>
          <p:nvPr/>
        </p:nvSpPr>
        <p:spPr bwMode="auto">
          <a:xfrm>
            <a:off x="3581400" y="2668588"/>
            <a:ext cx="250825" cy="250825"/>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70694" name="AutoShape 6"/>
          <p:cNvCxnSpPr>
            <a:cxnSpLocks noChangeShapeType="1"/>
            <a:stCxn id="370691" idx="7"/>
            <a:endCxn id="370692"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70695" name="AutoShape 7"/>
          <p:cNvCxnSpPr>
            <a:cxnSpLocks noChangeShapeType="1"/>
            <a:stCxn id="370691" idx="6"/>
            <a:endCxn id="370693"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70696" name="AutoShape 8"/>
          <p:cNvCxnSpPr>
            <a:cxnSpLocks noChangeShapeType="1"/>
            <a:stCxn id="370692" idx="6"/>
            <a:endCxn id="370698" idx="2"/>
          </p:cNvCxnSpPr>
          <p:nvPr/>
        </p:nvCxnSpPr>
        <p:spPr bwMode="auto">
          <a:xfrm>
            <a:off x="2547938" y="1498600"/>
            <a:ext cx="2092325" cy="0"/>
          </a:xfrm>
          <a:prstGeom prst="straightConnector1">
            <a:avLst/>
          </a:prstGeom>
          <a:noFill/>
          <a:ln w="19050">
            <a:solidFill>
              <a:schemeClr val="tx1"/>
            </a:solidFill>
            <a:round/>
            <a:headEnd/>
            <a:tailEnd type="triangle" w="med" len="med"/>
          </a:ln>
          <a:effectLst/>
        </p:spPr>
      </p:cxnSp>
      <p:cxnSp>
        <p:nvCxnSpPr>
          <p:cNvPr id="370697" name="AutoShape 9"/>
          <p:cNvCxnSpPr>
            <a:cxnSpLocks noChangeShapeType="1"/>
            <a:stCxn id="370692" idx="5"/>
            <a:endCxn id="370693" idx="1"/>
          </p:cNvCxnSpPr>
          <p:nvPr/>
        </p:nvCxnSpPr>
        <p:spPr bwMode="auto">
          <a:xfrm>
            <a:off x="2503488" y="1595438"/>
            <a:ext cx="1114425" cy="1101725"/>
          </a:xfrm>
          <a:prstGeom prst="straightConnector1">
            <a:avLst/>
          </a:prstGeom>
          <a:noFill/>
          <a:ln w="19050">
            <a:solidFill>
              <a:schemeClr val="tx1"/>
            </a:solidFill>
            <a:round/>
            <a:headEnd/>
            <a:tailEnd type="triangle" w="med" len="med"/>
          </a:ln>
          <a:effectLst/>
        </p:spPr>
      </p:cxnSp>
      <p:sp>
        <p:nvSpPr>
          <p:cNvPr id="370698" name="Oval 10"/>
          <p:cNvSpPr>
            <a:spLocks noChangeAspect="1" noChangeArrowheads="1"/>
          </p:cNvSpPr>
          <p:nvPr/>
        </p:nvSpPr>
        <p:spPr bwMode="auto">
          <a:xfrm>
            <a:off x="4648200"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4</a:t>
            </a:r>
          </a:p>
        </p:txBody>
      </p:sp>
      <p:sp>
        <p:nvSpPr>
          <p:cNvPr id="370699" name="Oval 11"/>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7</a:t>
            </a:r>
          </a:p>
        </p:txBody>
      </p:sp>
      <p:cxnSp>
        <p:nvCxnSpPr>
          <p:cNvPr id="370700" name="AutoShape 12"/>
          <p:cNvCxnSpPr>
            <a:cxnSpLocks noChangeShapeType="1"/>
            <a:stCxn id="370703" idx="3"/>
            <a:endCxn id="370699"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70701" name="AutoShape 13"/>
          <p:cNvCxnSpPr>
            <a:cxnSpLocks noChangeShapeType="1"/>
            <a:stCxn id="370699" idx="2"/>
            <a:endCxn id="370693"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70702" name="AutoShape 14"/>
          <p:cNvCxnSpPr>
            <a:cxnSpLocks noChangeShapeType="1"/>
            <a:stCxn id="370709" idx="0"/>
            <a:endCxn id="370703"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70703" name="Oval 15"/>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8</a:t>
            </a:r>
          </a:p>
        </p:txBody>
      </p:sp>
      <p:cxnSp>
        <p:nvCxnSpPr>
          <p:cNvPr id="370704" name="AutoShape 16"/>
          <p:cNvCxnSpPr>
            <a:cxnSpLocks noChangeShapeType="1"/>
            <a:stCxn id="370698" idx="6"/>
            <a:endCxn id="370703" idx="2"/>
          </p:cNvCxnSpPr>
          <p:nvPr/>
        </p:nvCxnSpPr>
        <p:spPr bwMode="auto">
          <a:xfrm>
            <a:off x="4906963" y="1498600"/>
            <a:ext cx="2454275" cy="0"/>
          </a:xfrm>
          <a:prstGeom prst="straightConnector1">
            <a:avLst/>
          </a:prstGeom>
          <a:noFill/>
          <a:ln w="19050">
            <a:solidFill>
              <a:schemeClr val="tx1"/>
            </a:solidFill>
            <a:round/>
            <a:headEnd/>
            <a:tailEnd type="triangle" w="med" len="med"/>
          </a:ln>
          <a:effectLst/>
        </p:spPr>
      </p:cxnSp>
      <p:cxnSp>
        <p:nvCxnSpPr>
          <p:cNvPr id="370705" name="AutoShape 17"/>
          <p:cNvCxnSpPr>
            <a:cxnSpLocks noChangeShapeType="1"/>
            <a:stCxn id="370698" idx="5"/>
            <a:endCxn id="370699"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70706" name="Oval 18"/>
          <p:cNvSpPr>
            <a:spLocks noChangeAspect="1" noChangeArrowheads="1"/>
          </p:cNvSpPr>
          <p:nvPr/>
        </p:nvSpPr>
        <p:spPr bwMode="auto">
          <a:xfrm>
            <a:off x="2289175" y="38862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70707" name="AutoShape 19"/>
          <p:cNvCxnSpPr>
            <a:cxnSpLocks noChangeShapeType="1"/>
            <a:stCxn id="370706" idx="6"/>
            <a:endCxn id="370708" idx="2"/>
          </p:cNvCxnSpPr>
          <p:nvPr/>
        </p:nvCxnSpPr>
        <p:spPr bwMode="auto">
          <a:xfrm>
            <a:off x="2547938" y="4013200"/>
            <a:ext cx="2092325" cy="0"/>
          </a:xfrm>
          <a:prstGeom prst="straightConnector1">
            <a:avLst/>
          </a:prstGeom>
          <a:noFill/>
          <a:ln w="19050">
            <a:solidFill>
              <a:schemeClr val="tx1"/>
            </a:solidFill>
            <a:round/>
            <a:headEnd/>
            <a:tailEnd type="triangle" w="med" len="med"/>
          </a:ln>
          <a:effectLst/>
        </p:spPr>
      </p:cxnSp>
      <p:sp>
        <p:nvSpPr>
          <p:cNvPr id="370708" name="Oval 20"/>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6</a:t>
            </a:r>
          </a:p>
        </p:txBody>
      </p:sp>
      <p:sp>
        <p:nvSpPr>
          <p:cNvPr id="370709" name="Oval 21"/>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9</a:t>
            </a:r>
          </a:p>
        </p:txBody>
      </p:sp>
      <p:cxnSp>
        <p:nvCxnSpPr>
          <p:cNvPr id="370710" name="AutoShape 22"/>
          <p:cNvCxnSpPr>
            <a:cxnSpLocks noChangeShapeType="1"/>
            <a:stCxn id="370708" idx="6"/>
            <a:endCxn id="370709" idx="2"/>
          </p:cNvCxnSpPr>
          <p:nvPr/>
        </p:nvCxnSpPr>
        <p:spPr bwMode="auto">
          <a:xfrm>
            <a:off x="4906963" y="4013200"/>
            <a:ext cx="2454275" cy="0"/>
          </a:xfrm>
          <a:prstGeom prst="straightConnector1">
            <a:avLst/>
          </a:prstGeom>
          <a:noFill/>
          <a:ln w="19050">
            <a:solidFill>
              <a:schemeClr val="tx1"/>
            </a:solidFill>
            <a:round/>
            <a:headEnd/>
            <a:tailEnd type="triangle" w="med" len="med"/>
          </a:ln>
          <a:effectLst/>
        </p:spPr>
      </p:cxnSp>
      <p:cxnSp>
        <p:nvCxnSpPr>
          <p:cNvPr id="370711" name="AutoShape 23"/>
          <p:cNvCxnSpPr>
            <a:cxnSpLocks noChangeShapeType="1"/>
            <a:stCxn id="370691" idx="5"/>
            <a:endCxn id="370706"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70712" name="AutoShape 24"/>
          <p:cNvCxnSpPr>
            <a:cxnSpLocks noChangeShapeType="1"/>
            <a:stCxn id="370706" idx="7"/>
            <a:endCxn id="370693" idx="3"/>
          </p:cNvCxnSpPr>
          <p:nvPr/>
        </p:nvCxnSpPr>
        <p:spPr bwMode="auto">
          <a:xfrm flipV="1">
            <a:off x="2503488" y="2890838"/>
            <a:ext cx="1114425" cy="1023937"/>
          </a:xfrm>
          <a:prstGeom prst="straightConnector1">
            <a:avLst/>
          </a:prstGeom>
          <a:noFill/>
          <a:ln w="19050">
            <a:solidFill>
              <a:schemeClr val="tx1"/>
            </a:solidFill>
            <a:round/>
            <a:headEnd/>
            <a:tailEnd type="triangle" w="med" len="med"/>
          </a:ln>
          <a:effectLst/>
        </p:spPr>
      </p:cxnSp>
      <p:cxnSp>
        <p:nvCxnSpPr>
          <p:cNvPr id="370713" name="AutoShape 25"/>
          <p:cNvCxnSpPr>
            <a:cxnSpLocks noChangeShapeType="1"/>
            <a:stCxn id="370693" idx="5"/>
            <a:endCxn id="370708" idx="1"/>
          </p:cNvCxnSpPr>
          <p:nvPr/>
        </p:nvCxnSpPr>
        <p:spPr bwMode="auto">
          <a:xfrm>
            <a:off x="3795713" y="2890838"/>
            <a:ext cx="889000" cy="1023937"/>
          </a:xfrm>
          <a:prstGeom prst="straightConnector1">
            <a:avLst/>
          </a:prstGeom>
          <a:noFill/>
          <a:ln w="19050">
            <a:solidFill>
              <a:schemeClr val="tx1"/>
            </a:solidFill>
            <a:round/>
            <a:headEnd/>
            <a:tailEnd type="triangle" w="med" len="med"/>
          </a:ln>
          <a:effectLst/>
        </p:spPr>
      </p:cxnSp>
      <p:cxnSp>
        <p:nvCxnSpPr>
          <p:cNvPr id="370714" name="AutoShape 26"/>
          <p:cNvCxnSpPr>
            <a:cxnSpLocks noChangeShapeType="1"/>
            <a:stCxn id="370709" idx="1"/>
            <a:endCxn id="370699"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70715" name="AutoShape 27"/>
          <p:cNvCxnSpPr>
            <a:cxnSpLocks noChangeShapeType="1"/>
            <a:stCxn id="370708" idx="7"/>
            <a:endCxn id="370699"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ffectLst/>
        </p:spPr>
      </p:cxnSp>
      <p:cxnSp>
        <p:nvCxnSpPr>
          <p:cNvPr id="370716" name="AutoShape 28"/>
          <p:cNvCxnSpPr>
            <a:cxnSpLocks noChangeShapeType="1"/>
            <a:stCxn id="370698" idx="3"/>
            <a:endCxn id="370693"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ffectLst/>
        </p:spPr>
      </p:cxnSp>
      <p:sp>
        <p:nvSpPr>
          <p:cNvPr id="370717"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70718"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70719"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70720"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70721"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2 3 5  </a:t>
            </a:r>
          </a:p>
        </p:txBody>
      </p:sp>
      <p:sp>
        <p:nvSpPr>
          <p:cNvPr id="370722"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cxnSp>
        <p:nvCxnSpPr>
          <p:cNvPr id="370723" name="AutoShape 35"/>
          <p:cNvCxnSpPr>
            <a:cxnSpLocks noChangeShapeType="1"/>
            <a:stCxn id="370692" idx="6"/>
            <a:endCxn id="370698" idx="2"/>
          </p:cNvCxnSpPr>
          <p:nvPr/>
        </p:nvCxnSpPr>
        <p:spPr bwMode="auto">
          <a:xfrm>
            <a:off x="2547938" y="1498600"/>
            <a:ext cx="2092325" cy="0"/>
          </a:xfrm>
          <a:prstGeom prst="straightConnector1">
            <a:avLst/>
          </a:prstGeom>
          <a:noFill/>
          <a:ln w="50800">
            <a:solidFill>
              <a:schemeClr val="accent1"/>
            </a:solidFill>
            <a:round/>
            <a:headEnd/>
            <a:tailEnd type="triangle" w="med" len="med"/>
          </a:ln>
          <a:effectLst/>
        </p:spPr>
      </p:cxnSp>
      <p:sp>
        <p:nvSpPr>
          <p:cNvPr id="370724" name="Oval 36"/>
          <p:cNvSpPr>
            <a:spLocks noChangeAspect="1" noChangeArrowheads="1"/>
          </p:cNvSpPr>
          <p:nvPr/>
        </p:nvSpPr>
        <p:spPr bwMode="auto">
          <a:xfrm>
            <a:off x="4648200" y="13716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70725" name="Text Box 37"/>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0726" name="Text Box 38"/>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0727" name="Text Box 39"/>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0728" name="Text Box 40"/>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0723"/>
                                        </p:tgtEl>
                                        <p:attrNameLst>
                                          <p:attrName>style.visibility</p:attrName>
                                        </p:attrNameLst>
                                      </p:cBhvr>
                                      <p:to>
                                        <p:strVal val="visible"/>
                                      </p:to>
                                    </p:set>
                                    <p:animEffect transition="in" filter="wipe(left)">
                                      <p:cBhvr>
                                        <p:cTn id="7" dur="500"/>
                                        <p:tgtEl>
                                          <p:spTgt spid="37072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70724"/>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7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24" grpId="0" animBg="1" autoUpdateAnimBg="0"/>
      <p:bldP spid="37072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投影片編號版面配置區 2"/>
          <p:cNvSpPr>
            <a:spLocks noGrp="1"/>
          </p:cNvSpPr>
          <p:nvPr>
            <p:ph type="sldNum" sz="quarter" idx="4294967295"/>
          </p:nvPr>
        </p:nvSpPr>
        <p:spPr>
          <a:xfrm>
            <a:off x="7239000" y="6629400"/>
            <a:ext cx="1905000" cy="228600"/>
          </a:xfrm>
          <a:prstGeom prst="rect">
            <a:avLst/>
          </a:prstGeom>
        </p:spPr>
        <p:txBody>
          <a:bodyPr/>
          <a:lstStyle/>
          <a:p>
            <a:fld id="{E7EFC7A2-619D-4C6D-8166-93376A2FCE24}" type="slidenum">
              <a:rPr lang="en-US" altLang="zh-TW"/>
              <a:pPr/>
              <a:t>28</a:t>
            </a:fld>
            <a:endParaRPr lang="en-US" altLang="zh-TW" sz="1400"/>
          </a:p>
        </p:txBody>
      </p:sp>
      <p:sp>
        <p:nvSpPr>
          <p:cNvPr id="371714"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71715"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71716" name="Oval 4"/>
          <p:cNvSpPr>
            <a:spLocks noChangeAspect="1" noChangeArrowheads="1"/>
          </p:cNvSpPr>
          <p:nvPr/>
        </p:nvSpPr>
        <p:spPr bwMode="auto">
          <a:xfrm>
            <a:off x="2289175" y="1371600"/>
            <a:ext cx="250825" cy="252413"/>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71717" name="Oval 5"/>
          <p:cNvSpPr>
            <a:spLocks noChangeAspect="1" noChangeArrowheads="1"/>
          </p:cNvSpPr>
          <p:nvPr/>
        </p:nvSpPr>
        <p:spPr bwMode="auto">
          <a:xfrm>
            <a:off x="3581400" y="2668588"/>
            <a:ext cx="250825" cy="250825"/>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71718" name="AutoShape 6"/>
          <p:cNvCxnSpPr>
            <a:cxnSpLocks noChangeShapeType="1"/>
            <a:stCxn id="371715" idx="7"/>
            <a:endCxn id="371716"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71719" name="AutoShape 7"/>
          <p:cNvCxnSpPr>
            <a:cxnSpLocks noChangeShapeType="1"/>
            <a:stCxn id="371715" idx="6"/>
            <a:endCxn id="371717"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71720" name="AutoShape 8"/>
          <p:cNvCxnSpPr>
            <a:cxnSpLocks noChangeShapeType="1"/>
            <a:stCxn id="371716" idx="6"/>
            <a:endCxn id="371722"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71721" name="AutoShape 9"/>
          <p:cNvCxnSpPr>
            <a:cxnSpLocks noChangeShapeType="1"/>
            <a:stCxn id="371716" idx="5"/>
            <a:endCxn id="371717" idx="1"/>
          </p:cNvCxnSpPr>
          <p:nvPr/>
        </p:nvCxnSpPr>
        <p:spPr bwMode="auto">
          <a:xfrm>
            <a:off x="2503488" y="1595438"/>
            <a:ext cx="1114425" cy="1101725"/>
          </a:xfrm>
          <a:prstGeom prst="straightConnector1">
            <a:avLst/>
          </a:prstGeom>
          <a:noFill/>
          <a:ln w="19050">
            <a:solidFill>
              <a:schemeClr val="tx1"/>
            </a:solidFill>
            <a:round/>
            <a:headEnd/>
            <a:tailEnd type="triangle" w="med" len="med"/>
          </a:ln>
          <a:effectLst/>
        </p:spPr>
      </p:cxnSp>
      <p:sp>
        <p:nvSpPr>
          <p:cNvPr id="371722" name="Oval 10"/>
          <p:cNvSpPr>
            <a:spLocks noChangeAspect="1" noChangeArrowheads="1"/>
          </p:cNvSpPr>
          <p:nvPr/>
        </p:nvSpPr>
        <p:spPr bwMode="auto">
          <a:xfrm>
            <a:off x="4648200" y="13716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71723" name="Oval 11"/>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7</a:t>
            </a:r>
          </a:p>
        </p:txBody>
      </p:sp>
      <p:cxnSp>
        <p:nvCxnSpPr>
          <p:cNvPr id="371724" name="AutoShape 12"/>
          <p:cNvCxnSpPr>
            <a:cxnSpLocks noChangeShapeType="1"/>
            <a:stCxn id="371727" idx="3"/>
            <a:endCxn id="371723"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71725" name="AutoShape 13"/>
          <p:cNvCxnSpPr>
            <a:cxnSpLocks noChangeShapeType="1"/>
            <a:stCxn id="371723" idx="2"/>
            <a:endCxn id="371717"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71726" name="AutoShape 14"/>
          <p:cNvCxnSpPr>
            <a:cxnSpLocks noChangeShapeType="1"/>
            <a:stCxn id="371733" idx="0"/>
            <a:endCxn id="371727"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71727" name="Oval 15"/>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8</a:t>
            </a:r>
          </a:p>
        </p:txBody>
      </p:sp>
      <p:cxnSp>
        <p:nvCxnSpPr>
          <p:cNvPr id="371728" name="AutoShape 16"/>
          <p:cNvCxnSpPr>
            <a:cxnSpLocks noChangeShapeType="1"/>
            <a:stCxn id="371722" idx="6"/>
            <a:endCxn id="371727" idx="2"/>
          </p:cNvCxnSpPr>
          <p:nvPr/>
        </p:nvCxnSpPr>
        <p:spPr bwMode="auto">
          <a:xfrm>
            <a:off x="4906963" y="1498600"/>
            <a:ext cx="2454275" cy="0"/>
          </a:xfrm>
          <a:prstGeom prst="straightConnector1">
            <a:avLst/>
          </a:prstGeom>
          <a:noFill/>
          <a:ln w="19050">
            <a:solidFill>
              <a:schemeClr val="tx1"/>
            </a:solidFill>
            <a:round/>
            <a:headEnd/>
            <a:tailEnd type="triangle" w="med" len="med"/>
          </a:ln>
          <a:effectLst/>
        </p:spPr>
      </p:cxnSp>
      <p:cxnSp>
        <p:nvCxnSpPr>
          <p:cNvPr id="371729" name="AutoShape 17"/>
          <p:cNvCxnSpPr>
            <a:cxnSpLocks noChangeShapeType="1"/>
            <a:stCxn id="371722" idx="5"/>
            <a:endCxn id="371723"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71730" name="Oval 18"/>
          <p:cNvSpPr>
            <a:spLocks noChangeAspect="1" noChangeArrowheads="1"/>
          </p:cNvSpPr>
          <p:nvPr/>
        </p:nvSpPr>
        <p:spPr bwMode="auto">
          <a:xfrm>
            <a:off x="2289175" y="38862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71731" name="AutoShape 19"/>
          <p:cNvCxnSpPr>
            <a:cxnSpLocks noChangeShapeType="1"/>
            <a:stCxn id="371730" idx="6"/>
            <a:endCxn id="371732" idx="2"/>
          </p:cNvCxnSpPr>
          <p:nvPr/>
        </p:nvCxnSpPr>
        <p:spPr bwMode="auto">
          <a:xfrm>
            <a:off x="2547938" y="4013200"/>
            <a:ext cx="2092325" cy="0"/>
          </a:xfrm>
          <a:prstGeom prst="straightConnector1">
            <a:avLst/>
          </a:prstGeom>
          <a:noFill/>
          <a:ln w="19050">
            <a:solidFill>
              <a:schemeClr val="tx1"/>
            </a:solidFill>
            <a:round/>
            <a:headEnd/>
            <a:tailEnd type="triangle" w="med" len="med"/>
          </a:ln>
          <a:effectLst/>
        </p:spPr>
      </p:cxnSp>
      <p:sp>
        <p:nvSpPr>
          <p:cNvPr id="371732" name="Oval 20"/>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6</a:t>
            </a:r>
          </a:p>
        </p:txBody>
      </p:sp>
      <p:sp>
        <p:nvSpPr>
          <p:cNvPr id="371733" name="Oval 21"/>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9</a:t>
            </a:r>
          </a:p>
        </p:txBody>
      </p:sp>
      <p:cxnSp>
        <p:nvCxnSpPr>
          <p:cNvPr id="371734" name="AutoShape 22"/>
          <p:cNvCxnSpPr>
            <a:cxnSpLocks noChangeShapeType="1"/>
            <a:stCxn id="371732" idx="6"/>
            <a:endCxn id="371733" idx="2"/>
          </p:cNvCxnSpPr>
          <p:nvPr/>
        </p:nvCxnSpPr>
        <p:spPr bwMode="auto">
          <a:xfrm>
            <a:off x="4906963" y="4013200"/>
            <a:ext cx="2454275" cy="0"/>
          </a:xfrm>
          <a:prstGeom prst="straightConnector1">
            <a:avLst/>
          </a:prstGeom>
          <a:noFill/>
          <a:ln w="19050">
            <a:solidFill>
              <a:schemeClr val="tx1"/>
            </a:solidFill>
            <a:round/>
            <a:headEnd/>
            <a:tailEnd type="triangle" w="med" len="med"/>
          </a:ln>
          <a:effectLst/>
        </p:spPr>
      </p:cxnSp>
      <p:cxnSp>
        <p:nvCxnSpPr>
          <p:cNvPr id="371735" name="AutoShape 23"/>
          <p:cNvCxnSpPr>
            <a:cxnSpLocks noChangeShapeType="1"/>
            <a:stCxn id="371715" idx="5"/>
            <a:endCxn id="371730"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71736" name="AutoShape 24"/>
          <p:cNvCxnSpPr>
            <a:cxnSpLocks noChangeShapeType="1"/>
            <a:stCxn id="371730" idx="7"/>
            <a:endCxn id="371717" idx="3"/>
          </p:cNvCxnSpPr>
          <p:nvPr/>
        </p:nvCxnSpPr>
        <p:spPr bwMode="auto">
          <a:xfrm flipV="1">
            <a:off x="2503488" y="2890838"/>
            <a:ext cx="1114425" cy="1023937"/>
          </a:xfrm>
          <a:prstGeom prst="straightConnector1">
            <a:avLst/>
          </a:prstGeom>
          <a:noFill/>
          <a:ln w="19050">
            <a:solidFill>
              <a:schemeClr val="tx1"/>
            </a:solidFill>
            <a:round/>
            <a:headEnd/>
            <a:tailEnd type="triangle" w="med" len="med"/>
          </a:ln>
          <a:effectLst/>
        </p:spPr>
      </p:cxnSp>
      <p:cxnSp>
        <p:nvCxnSpPr>
          <p:cNvPr id="371737" name="AutoShape 25"/>
          <p:cNvCxnSpPr>
            <a:cxnSpLocks noChangeShapeType="1"/>
            <a:stCxn id="371717" idx="5"/>
            <a:endCxn id="371732" idx="1"/>
          </p:cNvCxnSpPr>
          <p:nvPr/>
        </p:nvCxnSpPr>
        <p:spPr bwMode="auto">
          <a:xfrm>
            <a:off x="3795713" y="2890838"/>
            <a:ext cx="889000" cy="1023937"/>
          </a:xfrm>
          <a:prstGeom prst="straightConnector1">
            <a:avLst/>
          </a:prstGeom>
          <a:noFill/>
          <a:ln w="19050">
            <a:solidFill>
              <a:schemeClr val="tx1"/>
            </a:solidFill>
            <a:round/>
            <a:headEnd/>
            <a:tailEnd type="triangle" w="med" len="med"/>
          </a:ln>
          <a:effectLst/>
        </p:spPr>
      </p:cxnSp>
      <p:cxnSp>
        <p:nvCxnSpPr>
          <p:cNvPr id="371738" name="AutoShape 26"/>
          <p:cNvCxnSpPr>
            <a:cxnSpLocks noChangeShapeType="1"/>
            <a:stCxn id="371733" idx="1"/>
            <a:endCxn id="371723"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71739" name="AutoShape 27"/>
          <p:cNvCxnSpPr>
            <a:cxnSpLocks noChangeShapeType="1"/>
            <a:stCxn id="371732" idx="7"/>
            <a:endCxn id="371723"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ffectLst/>
        </p:spPr>
      </p:cxnSp>
      <p:cxnSp>
        <p:nvCxnSpPr>
          <p:cNvPr id="371740" name="AutoShape 28"/>
          <p:cNvCxnSpPr>
            <a:cxnSpLocks noChangeShapeType="1"/>
            <a:stCxn id="371722" idx="3"/>
            <a:endCxn id="371717"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ffectLst/>
        </p:spPr>
      </p:cxnSp>
      <p:sp>
        <p:nvSpPr>
          <p:cNvPr id="371741"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71742"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71743"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71744"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71745"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2 3 5 4  </a:t>
            </a:r>
          </a:p>
        </p:txBody>
      </p:sp>
      <p:sp>
        <p:nvSpPr>
          <p:cNvPr id="371746"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cxnSp>
        <p:nvCxnSpPr>
          <p:cNvPr id="371747" name="AutoShape 35"/>
          <p:cNvCxnSpPr>
            <a:cxnSpLocks noChangeShapeType="1"/>
            <a:stCxn id="371716" idx="5"/>
            <a:endCxn id="371717" idx="1"/>
          </p:cNvCxnSpPr>
          <p:nvPr/>
        </p:nvCxnSpPr>
        <p:spPr bwMode="auto">
          <a:xfrm>
            <a:off x="2503488" y="1595438"/>
            <a:ext cx="1114425" cy="1101725"/>
          </a:xfrm>
          <a:prstGeom prst="straightConnector1">
            <a:avLst/>
          </a:prstGeom>
          <a:noFill/>
          <a:ln w="50800">
            <a:solidFill>
              <a:schemeClr val="accent1"/>
            </a:solidFill>
            <a:round/>
            <a:headEnd/>
            <a:tailEnd type="triangle" w="med" len="med"/>
          </a:ln>
          <a:effectLst/>
        </p:spPr>
      </p:cxnSp>
      <p:sp>
        <p:nvSpPr>
          <p:cNvPr id="371749" name="Text Box 37"/>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1750" name="Text Box 38"/>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1751" name="Text Box 39"/>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1752" name="Text Box 40"/>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71753" name="AutoShape 41"/>
          <p:cNvSpPr>
            <a:spLocks noChangeArrowheads="1"/>
          </p:cNvSpPr>
          <p:nvPr/>
        </p:nvSpPr>
        <p:spPr bwMode="auto">
          <a:xfrm>
            <a:off x="4191000" y="2438400"/>
            <a:ext cx="3200400" cy="685800"/>
          </a:xfrm>
          <a:prstGeom prst="leftArrowCallout">
            <a:avLst>
              <a:gd name="adj1" fmla="val 19444"/>
              <a:gd name="adj2" fmla="val 24769"/>
              <a:gd name="adj3" fmla="val 28259"/>
              <a:gd name="adj4" fmla="val 80593"/>
            </a:avLst>
          </a:prstGeom>
          <a:solidFill>
            <a:srgbClr val="C0C0C0"/>
          </a:solidFill>
          <a:ln w="15875">
            <a:solidFill>
              <a:schemeClr val="tx1"/>
            </a:solidFill>
            <a:miter lim="800000"/>
            <a:headEnd/>
            <a:tailEnd/>
          </a:ln>
          <a:effectLst/>
        </p:spPr>
        <p:txBody>
          <a:bodyPr anchor="ctr"/>
          <a:lstStyle/>
          <a:p>
            <a:pPr algn="l"/>
            <a:r>
              <a:rPr kumimoji="0" lang="en-US" altLang="zh-TW">
                <a:ea typeface="新細明體" pitchFamily="18" charset="-120"/>
              </a:rPr>
              <a:t>5 already discovered:</a:t>
            </a:r>
            <a:br>
              <a:rPr kumimoji="0" lang="en-US" altLang="zh-TW">
                <a:ea typeface="新細明體" pitchFamily="18" charset="-120"/>
              </a:rPr>
            </a:br>
            <a:r>
              <a:rPr kumimoji="0" lang="en-US" altLang="zh-TW">
                <a:ea typeface="新細明體" pitchFamily="18" charset="-120"/>
              </a:rPr>
              <a:t>don't enqueue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1747"/>
                                        </p:tgtEl>
                                        <p:attrNameLst>
                                          <p:attrName>style.visibility</p:attrName>
                                        </p:attrNameLst>
                                      </p:cBhvr>
                                      <p:to>
                                        <p:strVal val="visible"/>
                                      </p:to>
                                    </p:set>
                                    <p:animEffect transition="in" filter="wipe(left)">
                                      <p:cBhvr>
                                        <p:cTn id="7" dur="500"/>
                                        <p:tgtEl>
                                          <p:spTgt spid="37174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71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53"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投影片編號版面配置區 2"/>
          <p:cNvSpPr>
            <a:spLocks noGrp="1"/>
          </p:cNvSpPr>
          <p:nvPr>
            <p:ph type="sldNum" sz="quarter" idx="4294967295"/>
          </p:nvPr>
        </p:nvSpPr>
        <p:spPr>
          <a:xfrm>
            <a:off x="7239000" y="6629400"/>
            <a:ext cx="1905000" cy="228600"/>
          </a:xfrm>
          <a:prstGeom prst="rect">
            <a:avLst/>
          </a:prstGeom>
        </p:spPr>
        <p:txBody>
          <a:bodyPr/>
          <a:lstStyle/>
          <a:p>
            <a:fld id="{03142DA5-8ABD-4B3C-B723-19E7C7964BA2}" type="slidenum">
              <a:rPr lang="en-US" altLang="zh-TW"/>
              <a:pPr/>
              <a:t>29</a:t>
            </a:fld>
            <a:endParaRPr lang="en-US" altLang="zh-TW" sz="1400"/>
          </a:p>
        </p:txBody>
      </p:sp>
      <p:sp>
        <p:nvSpPr>
          <p:cNvPr id="372738"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72739"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72740" name="Oval 4"/>
          <p:cNvSpPr>
            <a:spLocks noChangeAspect="1" noChangeArrowheads="1"/>
          </p:cNvSpPr>
          <p:nvPr/>
        </p:nvSpPr>
        <p:spPr bwMode="auto">
          <a:xfrm>
            <a:off x="2289175" y="1371600"/>
            <a:ext cx="250825" cy="252413"/>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72741" name="Oval 5"/>
          <p:cNvSpPr>
            <a:spLocks noChangeAspect="1" noChangeArrowheads="1"/>
          </p:cNvSpPr>
          <p:nvPr/>
        </p:nvSpPr>
        <p:spPr bwMode="auto">
          <a:xfrm>
            <a:off x="3581400" y="2668588"/>
            <a:ext cx="250825" cy="250825"/>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72742" name="AutoShape 6"/>
          <p:cNvCxnSpPr>
            <a:cxnSpLocks noChangeShapeType="1"/>
            <a:stCxn id="372739" idx="7"/>
            <a:endCxn id="372740"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72743" name="AutoShape 7"/>
          <p:cNvCxnSpPr>
            <a:cxnSpLocks noChangeShapeType="1"/>
            <a:stCxn id="372739" idx="6"/>
            <a:endCxn id="372741"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72744" name="AutoShape 8"/>
          <p:cNvCxnSpPr>
            <a:cxnSpLocks noChangeShapeType="1"/>
            <a:stCxn id="372740" idx="6"/>
            <a:endCxn id="372746"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72745" name="AutoShape 9"/>
          <p:cNvCxnSpPr>
            <a:cxnSpLocks noChangeShapeType="1"/>
            <a:stCxn id="372740" idx="5"/>
            <a:endCxn id="372741"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72746" name="Oval 10"/>
          <p:cNvSpPr>
            <a:spLocks noChangeAspect="1" noChangeArrowheads="1"/>
          </p:cNvSpPr>
          <p:nvPr/>
        </p:nvSpPr>
        <p:spPr bwMode="auto">
          <a:xfrm>
            <a:off x="4648200" y="13716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72747" name="Oval 11"/>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7</a:t>
            </a:r>
          </a:p>
        </p:txBody>
      </p:sp>
      <p:cxnSp>
        <p:nvCxnSpPr>
          <p:cNvPr id="372748" name="AutoShape 12"/>
          <p:cNvCxnSpPr>
            <a:cxnSpLocks noChangeShapeType="1"/>
            <a:stCxn id="372751" idx="3"/>
            <a:endCxn id="372747"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72749" name="AutoShape 13"/>
          <p:cNvCxnSpPr>
            <a:cxnSpLocks noChangeShapeType="1"/>
            <a:stCxn id="372747" idx="2"/>
            <a:endCxn id="372741"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72750" name="AutoShape 14"/>
          <p:cNvCxnSpPr>
            <a:cxnSpLocks noChangeShapeType="1"/>
            <a:stCxn id="372757" idx="0"/>
            <a:endCxn id="372751"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72751" name="Oval 15"/>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8</a:t>
            </a:r>
          </a:p>
        </p:txBody>
      </p:sp>
      <p:cxnSp>
        <p:nvCxnSpPr>
          <p:cNvPr id="372752" name="AutoShape 16"/>
          <p:cNvCxnSpPr>
            <a:cxnSpLocks noChangeShapeType="1"/>
            <a:stCxn id="372746" idx="6"/>
            <a:endCxn id="372751" idx="2"/>
          </p:cNvCxnSpPr>
          <p:nvPr/>
        </p:nvCxnSpPr>
        <p:spPr bwMode="auto">
          <a:xfrm>
            <a:off x="4906963" y="1498600"/>
            <a:ext cx="2454275" cy="0"/>
          </a:xfrm>
          <a:prstGeom prst="straightConnector1">
            <a:avLst/>
          </a:prstGeom>
          <a:noFill/>
          <a:ln w="19050">
            <a:solidFill>
              <a:schemeClr val="tx1"/>
            </a:solidFill>
            <a:round/>
            <a:headEnd/>
            <a:tailEnd type="triangle" w="med" len="med"/>
          </a:ln>
          <a:effectLst/>
        </p:spPr>
      </p:cxnSp>
      <p:cxnSp>
        <p:nvCxnSpPr>
          <p:cNvPr id="372753" name="AutoShape 17"/>
          <p:cNvCxnSpPr>
            <a:cxnSpLocks noChangeShapeType="1"/>
            <a:stCxn id="372746" idx="5"/>
            <a:endCxn id="372747"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72754" name="Oval 18"/>
          <p:cNvSpPr>
            <a:spLocks noChangeAspect="1" noChangeArrowheads="1"/>
          </p:cNvSpPr>
          <p:nvPr/>
        </p:nvSpPr>
        <p:spPr bwMode="auto">
          <a:xfrm>
            <a:off x="2289175" y="38862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72755" name="AutoShape 19"/>
          <p:cNvCxnSpPr>
            <a:cxnSpLocks noChangeShapeType="1"/>
            <a:stCxn id="372754" idx="6"/>
            <a:endCxn id="372756" idx="2"/>
          </p:cNvCxnSpPr>
          <p:nvPr/>
        </p:nvCxnSpPr>
        <p:spPr bwMode="auto">
          <a:xfrm>
            <a:off x="2547938" y="4013200"/>
            <a:ext cx="2092325" cy="0"/>
          </a:xfrm>
          <a:prstGeom prst="straightConnector1">
            <a:avLst/>
          </a:prstGeom>
          <a:noFill/>
          <a:ln w="19050">
            <a:solidFill>
              <a:schemeClr val="tx1"/>
            </a:solidFill>
            <a:round/>
            <a:headEnd/>
            <a:tailEnd type="triangle" w="med" len="med"/>
          </a:ln>
          <a:effectLst/>
        </p:spPr>
      </p:cxnSp>
      <p:sp>
        <p:nvSpPr>
          <p:cNvPr id="372756" name="Oval 20"/>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6</a:t>
            </a:r>
          </a:p>
        </p:txBody>
      </p:sp>
      <p:sp>
        <p:nvSpPr>
          <p:cNvPr id="372757" name="Oval 21"/>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9</a:t>
            </a:r>
          </a:p>
        </p:txBody>
      </p:sp>
      <p:cxnSp>
        <p:nvCxnSpPr>
          <p:cNvPr id="372758" name="AutoShape 22"/>
          <p:cNvCxnSpPr>
            <a:cxnSpLocks noChangeShapeType="1"/>
            <a:stCxn id="372756" idx="6"/>
            <a:endCxn id="372757" idx="2"/>
          </p:cNvCxnSpPr>
          <p:nvPr/>
        </p:nvCxnSpPr>
        <p:spPr bwMode="auto">
          <a:xfrm>
            <a:off x="4906963" y="4013200"/>
            <a:ext cx="2454275" cy="0"/>
          </a:xfrm>
          <a:prstGeom prst="straightConnector1">
            <a:avLst/>
          </a:prstGeom>
          <a:noFill/>
          <a:ln w="19050">
            <a:solidFill>
              <a:schemeClr val="tx1"/>
            </a:solidFill>
            <a:round/>
            <a:headEnd/>
            <a:tailEnd type="triangle" w="med" len="med"/>
          </a:ln>
          <a:effectLst/>
        </p:spPr>
      </p:cxnSp>
      <p:cxnSp>
        <p:nvCxnSpPr>
          <p:cNvPr id="372759" name="AutoShape 23"/>
          <p:cNvCxnSpPr>
            <a:cxnSpLocks noChangeShapeType="1"/>
            <a:stCxn id="372739" idx="5"/>
            <a:endCxn id="372754"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72760" name="AutoShape 24"/>
          <p:cNvCxnSpPr>
            <a:cxnSpLocks noChangeShapeType="1"/>
            <a:stCxn id="372754" idx="7"/>
            <a:endCxn id="372741" idx="3"/>
          </p:cNvCxnSpPr>
          <p:nvPr/>
        </p:nvCxnSpPr>
        <p:spPr bwMode="auto">
          <a:xfrm flipV="1">
            <a:off x="2503488" y="2890838"/>
            <a:ext cx="1114425" cy="1023937"/>
          </a:xfrm>
          <a:prstGeom prst="straightConnector1">
            <a:avLst/>
          </a:prstGeom>
          <a:noFill/>
          <a:ln w="19050">
            <a:solidFill>
              <a:schemeClr val="tx1"/>
            </a:solidFill>
            <a:round/>
            <a:headEnd/>
            <a:tailEnd type="triangle" w="med" len="med"/>
          </a:ln>
          <a:effectLst/>
        </p:spPr>
      </p:cxnSp>
      <p:cxnSp>
        <p:nvCxnSpPr>
          <p:cNvPr id="372761" name="AutoShape 25"/>
          <p:cNvCxnSpPr>
            <a:cxnSpLocks noChangeShapeType="1"/>
            <a:stCxn id="372741" idx="5"/>
            <a:endCxn id="372756" idx="1"/>
          </p:cNvCxnSpPr>
          <p:nvPr/>
        </p:nvCxnSpPr>
        <p:spPr bwMode="auto">
          <a:xfrm>
            <a:off x="3795713" y="2890838"/>
            <a:ext cx="889000" cy="1023937"/>
          </a:xfrm>
          <a:prstGeom prst="straightConnector1">
            <a:avLst/>
          </a:prstGeom>
          <a:noFill/>
          <a:ln w="19050">
            <a:solidFill>
              <a:schemeClr val="tx1"/>
            </a:solidFill>
            <a:round/>
            <a:headEnd/>
            <a:tailEnd type="triangle" w="med" len="med"/>
          </a:ln>
          <a:effectLst/>
        </p:spPr>
      </p:cxnSp>
      <p:cxnSp>
        <p:nvCxnSpPr>
          <p:cNvPr id="372762" name="AutoShape 26"/>
          <p:cNvCxnSpPr>
            <a:cxnSpLocks noChangeShapeType="1"/>
            <a:stCxn id="372757" idx="1"/>
            <a:endCxn id="372747"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72763" name="AutoShape 27"/>
          <p:cNvCxnSpPr>
            <a:cxnSpLocks noChangeShapeType="1"/>
            <a:stCxn id="372756" idx="7"/>
            <a:endCxn id="372747"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ffectLst/>
        </p:spPr>
      </p:cxnSp>
      <p:cxnSp>
        <p:nvCxnSpPr>
          <p:cNvPr id="372764" name="AutoShape 28"/>
          <p:cNvCxnSpPr>
            <a:cxnSpLocks noChangeShapeType="1"/>
            <a:stCxn id="372746" idx="3"/>
            <a:endCxn id="372741"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ffectLst/>
        </p:spPr>
      </p:cxnSp>
      <p:sp>
        <p:nvSpPr>
          <p:cNvPr id="372765"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72766"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72767"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72768"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72769"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2 3 5 4  </a:t>
            </a:r>
          </a:p>
        </p:txBody>
      </p:sp>
      <p:sp>
        <p:nvSpPr>
          <p:cNvPr id="372770"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72772" name="Text Box 36"/>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2773" name="Text Box 37"/>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2774" name="Text Box 38"/>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2775" name="Text Box 39"/>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zh-TW" b="1" dirty="0" smtClean="0">
                <a:solidFill>
                  <a:schemeClr val="accent1">
                    <a:lumMod val="75000"/>
                  </a:schemeClr>
                </a:solidFill>
              </a:rPr>
              <a:t>DFS</a:t>
            </a:r>
            <a:endParaRPr lang="zh-TW" altLang="en-US" dirty="0"/>
          </a:p>
        </p:txBody>
      </p:sp>
      <p:sp>
        <p:nvSpPr>
          <p:cNvPr id="92163" name="Rectangle 3"/>
          <p:cNvSpPr>
            <a:spLocks noGrp="1" noChangeArrowheads="1"/>
          </p:cNvSpPr>
          <p:nvPr>
            <p:ph type="body" idx="1"/>
          </p:nvPr>
        </p:nvSpPr>
        <p:spPr/>
        <p:txBody>
          <a:bodyPr/>
          <a:lstStyle/>
          <a:p>
            <a:r>
              <a:rPr lang="zh-TW" altLang="en-US" sz="2800"/>
              <a:t>先輸出</a:t>
            </a:r>
            <a:r>
              <a:rPr lang="en-US" altLang="zh-TW" sz="2800"/>
              <a:t>V</a:t>
            </a:r>
            <a:r>
              <a:rPr lang="en-US" altLang="zh-TW" sz="2800" baseline="-30000"/>
              <a:t>1</a:t>
            </a:r>
            <a:r>
              <a:rPr lang="en-US" altLang="zh-TW" sz="2800"/>
              <a:t>(</a:t>
            </a:r>
            <a:r>
              <a:rPr lang="zh-TW" altLang="en-US" sz="2800"/>
              <a:t>假設</a:t>
            </a:r>
            <a:r>
              <a:rPr lang="en-US" altLang="zh-TW" sz="2800"/>
              <a:t>V</a:t>
            </a:r>
            <a:r>
              <a:rPr lang="en-US" altLang="zh-TW" sz="2800" baseline="-30000"/>
              <a:t>1</a:t>
            </a:r>
            <a:r>
              <a:rPr lang="zh-TW" altLang="en-US" sz="2800"/>
              <a:t>為起點</a:t>
            </a:r>
            <a:r>
              <a:rPr lang="en-US" altLang="zh-TW" sz="2800"/>
              <a:t>) </a:t>
            </a:r>
            <a:r>
              <a:rPr lang="zh-TW" altLang="en-US" sz="2800"/>
              <a:t>。</a:t>
            </a:r>
          </a:p>
          <a:p>
            <a:r>
              <a:rPr lang="zh-TW" altLang="en-US" sz="2800"/>
              <a:t>將</a:t>
            </a:r>
            <a:r>
              <a:rPr lang="en-US" altLang="zh-TW" sz="2800"/>
              <a:t>V</a:t>
            </a:r>
            <a:r>
              <a:rPr lang="en-US" altLang="zh-TW" sz="2800" baseline="-30000"/>
              <a:t>1</a:t>
            </a:r>
            <a:r>
              <a:rPr lang="zh-TW" altLang="en-US" sz="2800"/>
              <a:t>的相鄰頂點</a:t>
            </a:r>
            <a:r>
              <a:rPr lang="en-US" altLang="zh-TW" sz="2800"/>
              <a:t>V</a:t>
            </a:r>
            <a:r>
              <a:rPr lang="en-US" altLang="zh-TW" sz="2800" baseline="-30000"/>
              <a:t>2</a:t>
            </a:r>
            <a:r>
              <a:rPr lang="zh-TW" altLang="en-US" sz="2800"/>
              <a:t>及</a:t>
            </a:r>
            <a:r>
              <a:rPr lang="en-US" altLang="zh-TW" sz="2800"/>
              <a:t>V</a:t>
            </a:r>
            <a:r>
              <a:rPr lang="en-US" altLang="zh-TW" sz="2800" baseline="-30000"/>
              <a:t>3</a:t>
            </a:r>
            <a:r>
              <a:rPr lang="zh-TW" altLang="en-US" sz="2800"/>
              <a:t>放入堆疊中。</a:t>
            </a:r>
          </a:p>
        </p:txBody>
      </p:sp>
      <p:sp>
        <p:nvSpPr>
          <p:cNvPr id="92164" name="Oval 4"/>
          <p:cNvSpPr>
            <a:spLocks noChangeArrowheads="1"/>
          </p:cNvSpPr>
          <p:nvPr/>
        </p:nvSpPr>
        <p:spPr bwMode="auto">
          <a:xfrm>
            <a:off x="6877050" y="2357430"/>
            <a:ext cx="627063" cy="522288"/>
          </a:xfrm>
          <a:prstGeom prst="ellipse">
            <a:avLst/>
          </a:prstGeom>
          <a:no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a:t>
            </a:r>
            <a:endParaRPr lang="en-US" altLang="zh-TW" sz="2000"/>
          </a:p>
        </p:txBody>
      </p:sp>
      <p:sp>
        <p:nvSpPr>
          <p:cNvPr id="92165" name="Oval 5"/>
          <p:cNvSpPr>
            <a:spLocks noChangeArrowheads="1"/>
          </p:cNvSpPr>
          <p:nvPr/>
        </p:nvSpPr>
        <p:spPr bwMode="auto">
          <a:xfrm>
            <a:off x="6088063" y="3259130"/>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92166" name="Oval 6"/>
          <p:cNvSpPr>
            <a:spLocks noChangeArrowheads="1"/>
          </p:cNvSpPr>
          <p:nvPr/>
        </p:nvSpPr>
        <p:spPr bwMode="auto">
          <a:xfrm>
            <a:off x="5724525" y="4014780"/>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92167" name="Oval 7"/>
          <p:cNvSpPr>
            <a:spLocks noChangeArrowheads="1"/>
          </p:cNvSpPr>
          <p:nvPr/>
        </p:nvSpPr>
        <p:spPr bwMode="auto">
          <a:xfrm>
            <a:off x="6488113" y="4010018"/>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92168" name="Oval 8"/>
          <p:cNvSpPr>
            <a:spLocks noChangeArrowheads="1"/>
          </p:cNvSpPr>
          <p:nvPr/>
        </p:nvSpPr>
        <p:spPr bwMode="auto">
          <a:xfrm>
            <a:off x="6138863" y="4802180"/>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2169" name="Oval 9"/>
          <p:cNvSpPr>
            <a:spLocks noChangeArrowheads="1"/>
          </p:cNvSpPr>
          <p:nvPr/>
        </p:nvSpPr>
        <p:spPr bwMode="auto">
          <a:xfrm>
            <a:off x="6899275" y="5651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92170" name="Line 10"/>
          <p:cNvSpPr>
            <a:spLocks noChangeShapeType="1"/>
          </p:cNvSpPr>
          <p:nvPr/>
        </p:nvSpPr>
        <p:spPr bwMode="auto">
          <a:xfrm flipH="1">
            <a:off x="6124575" y="3771893"/>
            <a:ext cx="166688" cy="238125"/>
          </a:xfrm>
          <a:prstGeom prst="line">
            <a:avLst/>
          </a:prstGeom>
          <a:noFill/>
          <a:ln w="3175">
            <a:solidFill>
              <a:schemeClr val="tx1"/>
            </a:solidFill>
            <a:round/>
            <a:headEnd/>
            <a:tailEnd/>
          </a:ln>
          <a:effectLst/>
        </p:spPr>
        <p:txBody>
          <a:bodyPr/>
          <a:lstStyle/>
          <a:p>
            <a:endParaRPr lang="zh-TW" altLang="en-US"/>
          </a:p>
        </p:txBody>
      </p:sp>
      <p:sp>
        <p:nvSpPr>
          <p:cNvPr id="92171" name="Line 11"/>
          <p:cNvSpPr>
            <a:spLocks noChangeShapeType="1"/>
          </p:cNvSpPr>
          <p:nvPr/>
        </p:nvSpPr>
        <p:spPr bwMode="auto">
          <a:xfrm>
            <a:off x="6573838" y="3751255"/>
            <a:ext cx="171450" cy="246063"/>
          </a:xfrm>
          <a:prstGeom prst="line">
            <a:avLst/>
          </a:prstGeom>
          <a:noFill/>
          <a:ln w="3175">
            <a:solidFill>
              <a:schemeClr val="tx1"/>
            </a:solidFill>
            <a:round/>
            <a:headEnd/>
            <a:tailEnd/>
          </a:ln>
          <a:effectLst/>
        </p:spPr>
        <p:txBody>
          <a:bodyPr/>
          <a:lstStyle/>
          <a:p>
            <a:endParaRPr lang="zh-TW" altLang="en-US"/>
          </a:p>
        </p:txBody>
      </p:sp>
      <p:sp>
        <p:nvSpPr>
          <p:cNvPr id="92172" name="Line 12"/>
          <p:cNvSpPr>
            <a:spLocks noChangeShapeType="1"/>
          </p:cNvSpPr>
          <p:nvPr/>
        </p:nvSpPr>
        <p:spPr bwMode="auto">
          <a:xfrm>
            <a:off x="6100763" y="4541830"/>
            <a:ext cx="190500" cy="273050"/>
          </a:xfrm>
          <a:prstGeom prst="line">
            <a:avLst/>
          </a:prstGeom>
          <a:noFill/>
          <a:ln w="3175">
            <a:solidFill>
              <a:schemeClr val="tx1"/>
            </a:solidFill>
            <a:round/>
            <a:headEnd/>
            <a:tailEnd/>
          </a:ln>
          <a:effectLst/>
        </p:spPr>
        <p:txBody>
          <a:bodyPr/>
          <a:lstStyle/>
          <a:p>
            <a:endParaRPr lang="zh-TW" altLang="en-US"/>
          </a:p>
        </p:txBody>
      </p:sp>
      <p:sp>
        <p:nvSpPr>
          <p:cNvPr id="92173" name="Line 13"/>
          <p:cNvSpPr>
            <a:spLocks noChangeShapeType="1"/>
          </p:cNvSpPr>
          <p:nvPr/>
        </p:nvSpPr>
        <p:spPr bwMode="auto">
          <a:xfrm flipH="1">
            <a:off x="6573838" y="4530718"/>
            <a:ext cx="153987" cy="276225"/>
          </a:xfrm>
          <a:prstGeom prst="line">
            <a:avLst/>
          </a:prstGeom>
          <a:noFill/>
          <a:ln w="3175">
            <a:solidFill>
              <a:schemeClr val="tx1"/>
            </a:solidFill>
            <a:round/>
            <a:headEnd/>
            <a:tailEnd/>
          </a:ln>
          <a:effectLst/>
        </p:spPr>
        <p:txBody>
          <a:bodyPr/>
          <a:lstStyle/>
          <a:p>
            <a:endParaRPr lang="zh-TW" altLang="en-US"/>
          </a:p>
        </p:txBody>
      </p:sp>
      <p:sp>
        <p:nvSpPr>
          <p:cNvPr id="92174" name="Oval 14"/>
          <p:cNvSpPr>
            <a:spLocks noChangeArrowheads="1"/>
          </p:cNvSpPr>
          <p:nvPr/>
        </p:nvSpPr>
        <p:spPr bwMode="auto">
          <a:xfrm>
            <a:off x="7599363" y="324484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92175" name="Oval 15"/>
          <p:cNvSpPr>
            <a:spLocks noChangeArrowheads="1"/>
          </p:cNvSpPr>
          <p:nvPr/>
        </p:nvSpPr>
        <p:spPr bwMode="auto">
          <a:xfrm>
            <a:off x="7235825" y="4000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92176" name="Oval 16"/>
          <p:cNvSpPr>
            <a:spLocks noChangeArrowheads="1"/>
          </p:cNvSpPr>
          <p:nvPr/>
        </p:nvSpPr>
        <p:spPr bwMode="auto">
          <a:xfrm>
            <a:off x="7999413" y="3995730"/>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92177" name="Oval 17"/>
          <p:cNvSpPr>
            <a:spLocks noChangeArrowheads="1"/>
          </p:cNvSpPr>
          <p:nvPr/>
        </p:nvSpPr>
        <p:spPr bwMode="auto">
          <a:xfrm>
            <a:off x="7650163" y="478789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92178" name="Line 18"/>
          <p:cNvSpPr>
            <a:spLocks noChangeShapeType="1"/>
          </p:cNvSpPr>
          <p:nvPr/>
        </p:nvSpPr>
        <p:spPr bwMode="auto">
          <a:xfrm flipH="1">
            <a:off x="7635875" y="3757605"/>
            <a:ext cx="166688" cy="238125"/>
          </a:xfrm>
          <a:prstGeom prst="line">
            <a:avLst/>
          </a:prstGeom>
          <a:noFill/>
          <a:ln w="3175">
            <a:solidFill>
              <a:schemeClr val="tx1"/>
            </a:solidFill>
            <a:round/>
            <a:headEnd/>
            <a:tailEnd/>
          </a:ln>
          <a:effectLst/>
        </p:spPr>
        <p:txBody>
          <a:bodyPr/>
          <a:lstStyle/>
          <a:p>
            <a:endParaRPr lang="zh-TW" altLang="en-US"/>
          </a:p>
        </p:txBody>
      </p:sp>
      <p:sp>
        <p:nvSpPr>
          <p:cNvPr id="92179" name="Line 19"/>
          <p:cNvSpPr>
            <a:spLocks noChangeShapeType="1"/>
          </p:cNvSpPr>
          <p:nvPr/>
        </p:nvSpPr>
        <p:spPr bwMode="auto">
          <a:xfrm>
            <a:off x="8085138" y="3736968"/>
            <a:ext cx="171450" cy="246062"/>
          </a:xfrm>
          <a:prstGeom prst="line">
            <a:avLst/>
          </a:prstGeom>
          <a:noFill/>
          <a:ln w="3175">
            <a:solidFill>
              <a:schemeClr val="tx1"/>
            </a:solidFill>
            <a:round/>
            <a:headEnd/>
            <a:tailEnd/>
          </a:ln>
          <a:effectLst/>
        </p:spPr>
        <p:txBody>
          <a:bodyPr/>
          <a:lstStyle/>
          <a:p>
            <a:endParaRPr lang="zh-TW" altLang="en-US"/>
          </a:p>
        </p:txBody>
      </p:sp>
      <p:sp>
        <p:nvSpPr>
          <p:cNvPr id="92180" name="Line 20"/>
          <p:cNvSpPr>
            <a:spLocks noChangeShapeType="1"/>
          </p:cNvSpPr>
          <p:nvPr/>
        </p:nvSpPr>
        <p:spPr bwMode="auto">
          <a:xfrm>
            <a:off x="7612063" y="4527543"/>
            <a:ext cx="190500" cy="273050"/>
          </a:xfrm>
          <a:prstGeom prst="line">
            <a:avLst/>
          </a:prstGeom>
          <a:noFill/>
          <a:ln w="3175">
            <a:solidFill>
              <a:schemeClr val="tx1"/>
            </a:solidFill>
            <a:round/>
            <a:headEnd/>
            <a:tailEnd/>
          </a:ln>
          <a:effectLst/>
        </p:spPr>
        <p:txBody>
          <a:bodyPr/>
          <a:lstStyle/>
          <a:p>
            <a:endParaRPr lang="zh-TW" altLang="en-US"/>
          </a:p>
        </p:txBody>
      </p:sp>
      <p:sp>
        <p:nvSpPr>
          <p:cNvPr id="92181" name="Line 21"/>
          <p:cNvSpPr>
            <a:spLocks noChangeShapeType="1"/>
          </p:cNvSpPr>
          <p:nvPr/>
        </p:nvSpPr>
        <p:spPr bwMode="auto">
          <a:xfrm flipH="1">
            <a:off x="8085138" y="4516430"/>
            <a:ext cx="153987" cy="276225"/>
          </a:xfrm>
          <a:prstGeom prst="line">
            <a:avLst/>
          </a:prstGeom>
          <a:noFill/>
          <a:ln w="3175">
            <a:solidFill>
              <a:schemeClr val="tx1"/>
            </a:solidFill>
            <a:round/>
            <a:headEnd/>
            <a:tailEnd/>
          </a:ln>
          <a:effectLst/>
        </p:spPr>
        <p:txBody>
          <a:bodyPr/>
          <a:lstStyle/>
          <a:p>
            <a:endParaRPr lang="zh-TW" altLang="en-US"/>
          </a:p>
        </p:txBody>
      </p:sp>
      <p:sp>
        <p:nvSpPr>
          <p:cNvPr id="92182" name="Line 22"/>
          <p:cNvSpPr>
            <a:spLocks noChangeShapeType="1"/>
          </p:cNvSpPr>
          <p:nvPr/>
        </p:nvSpPr>
        <p:spPr bwMode="auto">
          <a:xfrm flipH="1">
            <a:off x="6588125" y="2789230"/>
            <a:ext cx="360363" cy="504825"/>
          </a:xfrm>
          <a:prstGeom prst="line">
            <a:avLst/>
          </a:prstGeom>
          <a:noFill/>
          <a:ln w="9525">
            <a:solidFill>
              <a:schemeClr val="tx1"/>
            </a:solidFill>
            <a:round/>
            <a:headEnd/>
            <a:tailEnd/>
          </a:ln>
          <a:effectLst/>
        </p:spPr>
        <p:txBody>
          <a:bodyPr/>
          <a:lstStyle/>
          <a:p>
            <a:endParaRPr lang="zh-TW" altLang="en-US"/>
          </a:p>
        </p:txBody>
      </p:sp>
      <p:sp>
        <p:nvSpPr>
          <p:cNvPr id="92183" name="Line 23"/>
          <p:cNvSpPr>
            <a:spLocks noChangeShapeType="1"/>
          </p:cNvSpPr>
          <p:nvPr/>
        </p:nvSpPr>
        <p:spPr bwMode="auto">
          <a:xfrm>
            <a:off x="6588125" y="5310180"/>
            <a:ext cx="360363" cy="503238"/>
          </a:xfrm>
          <a:prstGeom prst="line">
            <a:avLst/>
          </a:prstGeom>
          <a:noFill/>
          <a:ln w="9525">
            <a:solidFill>
              <a:schemeClr val="tx1"/>
            </a:solidFill>
            <a:round/>
            <a:headEnd/>
            <a:tailEnd/>
          </a:ln>
          <a:effectLst/>
        </p:spPr>
        <p:txBody>
          <a:bodyPr/>
          <a:lstStyle/>
          <a:p>
            <a:endParaRPr lang="zh-TW" altLang="en-US"/>
          </a:p>
        </p:txBody>
      </p:sp>
      <p:sp>
        <p:nvSpPr>
          <p:cNvPr id="92184" name="Line 24"/>
          <p:cNvSpPr>
            <a:spLocks noChangeShapeType="1"/>
          </p:cNvSpPr>
          <p:nvPr/>
        </p:nvSpPr>
        <p:spPr bwMode="auto">
          <a:xfrm>
            <a:off x="7453313" y="2789230"/>
            <a:ext cx="358775" cy="431800"/>
          </a:xfrm>
          <a:prstGeom prst="line">
            <a:avLst/>
          </a:prstGeom>
          <a:noFill/>
          <a:ln w="9525">
            <a:solidFill>
              <a:schemeClr val="tx1"/>
            </a:solidFill>
            <a:round/>
            <a:headEnd/>
            <a:tailEnd/>
          </a:ln>
          <a:effectLst/>
        </p:spPr>
        <p:txBody>
          <a:bodyPr/>
          <a:lstStyle/>
          <a:p>
            <a:endParaRPr lang="zh-TW" altLang="en-US"/>
          </a:p>
        </p:txBody>
      </p:sp>
      <p:sp>
        <p:nvSpPr>
          <p:cNvPr id="92185" name="Line 25"/>
          <p:cNvSpPr>
            <a:spLocks noChangeShapeType="1"/>
          </p:cNvSpPr>
          <p:nvPr/>
        </p:nvSpPr>
        <p:spPr bwMode="auto">
          <a:xfrm flipH="1">
            <a:off x="7524750" y="5310180"/>
            <a:ext cx="287338" cy="503238"/>
          </a:xfrm>
          <a:prstGeom prst="line">
            <a:avLst/>
          </a:prstGeom>
          <a:noFill/>
          <a:ln w="9525">
            <a:solidFill>
              <a:schemeClr val="tx1"/>
            </a:solidFill>
            <a:round/>
            <a:headEnd/>
            <a:tailEnd/>
          </a:ln>
          <a:effectLst/>
        </p:spPr>
        <p:txBody>
          <a:bodyPr/>
          <a:lstStyle/>
          <a:p>
            <a:endParaRPr lang="zh-TW" altLang="en-US"/>
          </a:p>
        </p:txBody>
      </p:sp>
      <p:sp>
        <p:nvSpPr>
          <p:cNvPr id="92186" name="Rectangle 26"/>
          <p:cNvSpPr>
            <a:spLocks noChangeArrowheads="1"/>
          </p:cNvSpPr>
          <p:nvPr/>
        </p:nvSpPr>
        <p:spPr bwMode="auto">
          <a:xfrm>
            <a:off x="2339975"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92231" name="Rectangle 71"/>
          <p:cNvSpPr>
            <a:spLocks noChangeArrowheads="1"/>
          </p:cNvSpPr>
          <p:nvPr/>
        </p:nvSpPr>
        <p:spPr bwMode="auto">
          <a:xfrm>
            <a:off x="2339975"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2</a:t>
            </a:r>
          </a:p>
        </p:txBody>
      </p:sp>
      <p:sp>
        <p:nvSpPr>
          <p:cNvPr id="92233" name="Rectangle 73"/>
          <p:cNvSpPr>
            <a:spLocks noChangeArrowheads="1"/>
          </p:cNvSpPr>
          <p:nvPr/>
        </p:nvSpPr>
        <p:spPr bwMode="auto">
          <a:xfrm>
            <a:off x="2339975" y="3573463"/>
            <a:ext cx="936625" cy="504825"/>
          </a:xfrm>
          <a:prstGeom prst="rect">
            <a:avLst/>
          </a:prstGeom>
          <a:solidFill>
            <a:schemeClr val="accent1"/>
          </a:solidFill>
          <a:ln w="9525">
            <a:solidFill>
              <a:schemeClr val="tx1"/>
            </a:solidFill>
            <a:miter lim="800000"/>
            <a:headEnd/>
            <a:tailEnd/>
          </a:ln>
          <a:effectLst/>
        </p:spPr>
        <p:txBody>
          <a:bodyPr wrap="none" anchor="ctr"/>
          <a:lstStyle/>
          <a:p>
            <a:endParaRPr lang="zh-TW" altLang="en-US"/>
          </a:p>
        </p:txBody>
      </p:sp>
      <p:sp>
        <p:nvSpPr>
          <p:cNvPr id="92234" name="Rectangle 74"/>
          <p:cNvSpPr>
            <a:spLocks noChangeArrowheads="1"/>
          </p:cNvSpPr>
          <p:nvPr/>
        </p:nvSpPr>
        <p:spPr bwMode="auto">
          <a:xfrm>
            <a:off x="2339975" y="4076700"/>
            <a:ext cx="936625" cy="504825"/>
          </a:xfrm>
          <a:prstGeom prst="rect">
            <a:avLst/>
          </a:prstGeom>
          <a:solidFill>
            <a:schemeClr val="accent1"/>
          </a:solidFill>
          <a:ln w="9525">
            <a:solidFill>
              <a:schemeClr val="tx1"/>
            </a:solidFill>
            <a:miter lim="800000"/>
            <a:headEnd/>
            <a:tailEnd/>
          </a:ln>
          <a:effectLst/>
        </p:spPr>
        <p:txBody>
          <a:bodyPr wrap="none" anchor="ctr"/>
          <a:lstStyle/>
          <a:p>
            <a:endParaRPr lang="zh-TW" altLang="en-US"/>
          </a:p>
        </p:txBody>
      </p:sp>
      <p:sp>
        <p:nvSpPr>
          <p:cNvPr id="92236" name="Text Box 76"/>
          <p:cNvSpPr txBox="1">
            <a:spLocks noChangeArrowheads="1"/>
          </p:cNvSpPr>
          <p:nvPr/>
        </p:nvSpPr>
        <p:spPr bwMode="auto">
          <a:xfrm>
            <a:off x="1527175" y="5900738"/>
            <a:ext cx="184150" cy="366712"/>
          </a:xfrm>
          <a:prstGeom prst="rect">
            <a:avLst/>
          </a:prstGeom>
          <a:noFill/>
          <a:ln w="9525">
            <a:noFill/>
            <a:miter lim="800000"/>
            <a:headEnd/>
            <a:tailEnd/>
          </a:ln>
          <a:effectLst/>
        </p:spPr>
        <p:txBody>
          <a:bodyPr wrap="none">
            <a:spAutoFit/>
          </a:bodyPr>
          <a:lstStyle/>
          <a:p>
            <a:endParaRPr lang="zh-TW" altLang="zh-TW"/>
          </a:p>
        </p:txBody>
      </p:sp>
      <p:sp>
        <p:nvSpPr>
          <p:cNvPr id="92238" name="Text Box 78"/>
          <p:cNvSpPr txBox="1">
            <a:spLocks noChangeArrowheads="1"/>
          </p:cNvSpPr>
          <p:nvPr/>
        </p:nvSpPr>
        <p:spPr bwMode="auto">
          <a:xfrm>
            <a:off x="971550" y="5805488"/>
            <a:ext cx="1187450" cy="396875"/>
          </a:xfrm>
          <a:prstGeom prst="rect">
            <a:avLst/>
          </a:prstGeom>
          <a:noFill/>
          <a:ln w="9525">
            <a:noFill/>
            <a:miter lim="800000"/>
            <a:headEnd/>
            <a:tailEnd/>
          </a:ln>
          <a:effectLst/>
        </p:spPr>
        <p:txBody>
          <a:bodyPr wrap="none">
            <a:spAutoFit/>
          </a:bodyPr>
          <a:lstStyle/>
          <a:p>
            <a:r>
              <a:rPr lang="zh-TW" altLang="en-US" sz="2000">
                <a:solidFill>
                  <a:schemeClr val="hlink"/>
                </a:solidFill>
              </a:rPr>
              <a:t>輸出：</a:t>
            </a:r>
            <a:r>
              <a:rPr lang="en-US" altLang="zh-TW" sz="2000">
                <a:solidFill>
                  <a:schemeClr val="hlink"/>
                </a:solidFill>
              </a:rPr>
              <a:t>V</a:t>
            </a:r>
            <a:r>
              <a:rPr lang="en-US" altLang="zh-TW" sz="2000" baseline="-10000">
                <a:solidFill>
                  <a:schemeClr val="hlink"/>
                </a:solidFill>
              </a:rPr>
              <a:t>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投影片編號版面配置區 2"/>
          <p:cNvSpPr>
            <a:spLocks noGrp="1"/>
          </p:cNvSpPr>
          <p:nvPr>
            <p:ph type="sldNum" sz="quarter" idx="4294967295"/>
          </p:nvPr>
        </p:nvSpPr>
        <p:spPr>
          <a:xfrm>
            <a:off x="7239000" y="6629400"/>
            <a:ext cx="1905000" cy="228600"/>
          </a:xfrm>
          <a:prstGeom prst="rect">
            <a:avLst/>
          </a:prstGeom>
        </p:spPr>
        <p:txBody>
          <a:bodyPr/>
          <a:lstStyle/>
          <a:p>
            <a:fld id="{DA5F243A-2191-491D-9F3D-21619FC160F4}" type="slidenum">
              <a:rPr lang="en-US" altLang="zh-TW"/>
              <a:pPr/>
              <a:t>30</a:t>
            </a:fld>
            <a:endParaRPr lang="en-US" altLang="zh-TW" sz="1400"/>
          </a:p>
        </p:txBody>
      </p:sp>
      <p:sp>
        <p:nvSpPr>
          <p:cNvPr id="374786"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74787"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74788"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74789" name="Oval 5"/>
          <p:cNvSpPr>
            <a:spLocks noChangeAspect="1" noChangeArrowheads="1"/>
          </p:cNvSpPr>
          <p:nvPr/>
        </p:nvSpPr>
        <p:spPr bwMode="auto">
          <a:xfrm>
            <a:off x="3581400" y="2668588"/>
            <a:ext cx="250825" cy="250825"/>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74790" name="AutoShape 6"/>
          <p:cNvCxnSpPr>
            <a:cxnSpLocks noChangeShapeType="1"/>
            <a:stCxn id="374787" idx="7"/>
            <a:endCxn id="374788"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74791" name="AutoShape 7"/>
          <p:cNvCxnSpPr>
            <a:cxnSpLocks noChangeShapeType="1"/>
            <a:stCxn id="374787" idx="6"/>
            <a:endCxn id="374789"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74792" name="AutoShape 8"/>
          <p:cNvCxnSpPr>
            <a:cxnSpLocks noChangeShapeType="1"/>
            <a:stCxn id="374788" idx="6"/>
            <a:endCxn id="374794"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74793" name="AutoShape 9"/>
          <p:cNvCxnSpPr>
            <a:cxnSpLocks noChangeShapeType="1"/>
            <a:stCxn id="374788" idx="5"/>
            <a:endCxn id="374789"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74794" name="Oval 10"/>
          <p:cNvSpPr>
            <a:spLocks noChangeAspect="1" noChangeArrowheads="1"/>
          </p:cNvSpPr>
          <p:nvPr/>
        </p:nvSpPr>
        <p:spPr bwMode="auto">
          <a:xfrm>
            <a:off x="4648200" y="13716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74795" name="Oval 11"/>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7</a:t>
            </a:r>
          </a:p>
        </p:txBody>
      </p:sp>
      <p:cxnSp>
        <p:nvCxnSpPr>
          <p:cNvPr id="374796" name="AutoShape 12"/>
          <p:cNvCxnSpPr>
            <a:cxnSpLocks noChangeShapeType="1"/>
            <a:stCxn id="374799" idx="3"/>
            <a:endCxn id="374795"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74797" name="AutoShape 13"/>
          <p:cNvCxnSpPr>
            <a:cxnSpLocks noChangeShapeType="1"/>
            <a:stCxn id="374795" idx="2"/>
            <a:endCxn id="374789"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74798" name="AutoShape 14"/>
          <p:cNvCxnSpPr>
            <a:cxnSpLocks noChangeShapeType="1"/>
            <a:stCxn id="374805" idx="0"/>
            <a:endCxn id="374799"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74799" name="Oval 15"/>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8</a:t>
            </a:r>
          </a:p>
        </p:txBody>
      </p:sp>
      <p:cxnSp>
        <p:nvCxnSpPr>
          <p:cNvPr id="374800" name="AutoShape 16"/>
          <p:cNvCxnSpPr>
            <a:cxnSpLocks noChangeShapeType="1"/>
            <a:stCxn id="374794" idx="6"/>
            <a:endCxn id="374799" idx="2"/>
          </p:cNvCxnSpPr>
          <p:nvPr/>
        </p:nvCxnSpPr>
        <p:spPr bwMode="auto">
          <a:xfrm>
            <a:off x="4906963" y="1498600"/>
            <a:ext cx="2454275" cy="0"/>
          </a:xfrm>
          <a:prstGeom prst="straightConnector1">
            <a:avLst/>
          </a:prstGeom>
          <a:noFill/>
          <a:ln w="19050">
            <a:solidFill>
              <a:schemeClr val="tx1"/>
            </a:solidFill>
            <a:round/>
            <a:headEnd/>
            <a:tailEnd type="triangle" w="med" len="med"/>
          </a:ln>
          <a:effectLst/>
        </p:spPr>
      </p:cxnSp>
      <p:cxnSp>
        <p:nvCxnSpPr>
          <p:cNvPr id="374801" name="AutoShape 17"/>
          <p:cNvCxnSpPr>
            <a:cxnSpLocks noChangeShapeType="1"/>
            <a:stCxn id="374794" idx="5"/>
            <a:endCxn id="374795"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74802" name="Oval 18"/>
          <p:cNvSpPr>
            <a:spLocks noChangeAspect="1" noChangeArrowheads="1"/>
          </p:cNvSpPr>
          <p:nvPr/>
        </p:nvSpPr>
        <p:spPr bwMode="auto">
          <a:xfrm>
            <a:off x="2289175" y="3886200"/>
            <a:ext cx="250825" cy="252413"/>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74803" name="AutoShape 19"/>
          <p:cNvCxnSpPr>
            <a:cxnSpLocks noChangeShapeType="1"/>
            <a:stCxn id="374802" idx="6"/>
            <a:endCxn id="374804" idx="2"/>
          </p:cNvCxnSpPr>
          <p:nvPr/>
        </p:nvCxnSpPr>
        <p:spPr bwMode="auto">
          <a:xfrm>
            <a:off x="2547938" y="4013200"/>
            <a:ext cx="2092325" cy="0"/>
          </a:xfrm>
          <a:prstGeom prst="straightConnector1">
            <a:avLst/>
          </a:prstGeom>
          <a:noFill/>
          <a:ln w="19050">
            <a:solidFill>
              <a:schemeClr val="tx1"/>
            </a:solidFill>
            <a:round/>
            <a:headEnd/>
            <a:tailEnd type="triangle" w="med" len="med"/>
          </a:ln>
          <a:effectLst/>
        </p:spPr>
      </p:cxnSp>
      <p:sp>
        <p:nvSpPr>
          <p:cNvPr id="374804" name="Oval 20"/>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6</a:t>
            </a:r>
          </a:p>
        </p:txBody>
      </p:sp>
      <p:sp>
        <p:nvSpPr>
          <p:cNvPr id="374805" name="Oval 21"/>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9</a:t>
            </a:r>
          </a:p>
        </p:txBody>
      </p:sp>
      <p:cxnSp>
        <p:nvCxnSpPr>
          <p:cNvPr id="374806" name="AutoShape 22"/>
          <p:cNvCxnSpPr>
            <a:cxnSpLocks noChangeShapeType="1"/>
            <a:stCxn id="374804" idx="6"/>
            <a:endCxn id="374805" idx="2"/>
          </p:cNvCxnSpPr>
          <p:nvPr/>
        </p:nvCxnSpPr>
        <p:spPr bwMode="auto">
          <a:xfrm>
            <a:off x="4906963" y="4013200"/>
            <a:ext cx="2454275" cy="0"/>
          </a:xfrm>
          <a:prstGeom prst="straightConnector1">
            <a:avLst/>
          </a:prstGeom>
          <a:noFill/>
          <a:ln w="19050">
            <a:solidFill>
              <a:schemeClr val="tx1"/>
            </a:solidFill>
            <a:round/>
            <a:headEnd/>
            <a:tailEnd type="triangle" w="med" len="med"/>
          </a:ln>
          <a:effectLst/>
        </p:spPr>
      </p:cxnSp>
      <p:cxnSp>
        <p:nvCxnSpPr>
          <p:cNvPr id="374807" name="AutoShape 23"/>
          <p:cNvCxnSpPr>
            <a:cxnSpLocks noChangeShapeType="1"/>
            <a:stCxn id="374787" idx="5"/>
            <a:endCxn id="374802"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74808" name="AutoShape 24"/>
          <p:cNvCxnSpPr>
            <a:cxnSpLocks noChangeShapeType="1"/>
            <a:stCxn id="374802" idx="7"/>
            <a:endCxn id="374789" idx="3"/>
          </p:cNvCxnSpPr>
          <p:nvPr/>
        </p:nvCxnSpPr>
        <p:spPr bwMode="auto">
          <a:xfrm flipV="1">
            <a:off x="2503488" y="2890838"/>
            <a:ext cx="1114425" cy="1023937"/>
          </a:xfrm>
          <a:prstGeom prst="straightConnector1">
            <a:avLst/>
          </a:prstGeom>
          <a:noFill/>
          <a:ln w="19050">
            <a:solidFill>
              <a:schemeClr val="tx1"/>
            </a:solidFill>
            <a:round/>
            <a:headEnd/>
            <a:tailEnd type="triangle" w="med" len="med"/>
          </a:ln>
          <a:effectLst/>
        </p:spPr>
      </p:cxnSp>
      <p:cxnSp>
        <p:nvCxnSpPr>
          <p:cNvPr id="374809" name="AutoShape 25"/>
          <p:cNvCxnSpPr>
            <a:cxnSpLocks noChangeShapeType="1"/>
            <a:stCxn id="374789" idx="5"/>
            <a:endCxn id="374804" idx="1"/>
          </p:cNvCxnSpPr>
          <p:nvPr/>
        </p:nvCxnSpPr>
        <p:spPr bwMode="auto">
          <a:xfrm>
            <a:off x="3795713" y="2890838"/>
            <a:ext cx="889000" cy="1023937"/>
          </a:xfrm>
          <a:prstGeom prst="straightConnector1">
            <a:avLst/>
          </a:prstGeom>
          <a:noFill/>
          <a:ln w="19050">
            <a:solidFill>
              <a:schemeClr val="tx1"/>
            </a:solidFill>
            <a:round/>
            <a:headEnd/>
            <a:tailEnd type="triangle" w="med" len="med"/>
          </a:ln>
          <a:effectLst/>
        </p:spPr>
      </p:cxnSp>
      <p:cxnSp>
        <p:nvCxnSpPr>
          <p:cNvPr id="374810" name="AutoShape 26"/>
          <p:cNvCxnSpPr>
            <a:cxnSpLocks noChangeShapeType="1"/>
            <a:stCxn id="374805" idx="1"/>
            <a:endCxn id="374795"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74811" name="AutoShape 27"/>
          <p:cNvCxnSpPr>
            <a:cxnSpLocks noChangeShapeType="1"/>
            <a:stCxn id="374804" idx="7"/>
            <a:endCxn id="374795"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ffectLst/>
        </p:spPr>
      </p:cxnSp>
      <p:cxnSp>
        <p:nvCxnSpPr>
          <p:cNvPr id="374812" name="AutoShape 28"/>
          <p:cNvCxnSpPr>
            <a:cxnSpLocks noChangeShapeType="1"/>
            <a:stCxn id="374794" idx="3"/>
            <a:endCxn id="374789"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ffectLst/>
        </p:spPr>
      </p:cxnSp>
      <p:sp>
        <p:nvSpPr>
          <p:cNvPr id="374813"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74814"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74815"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74816"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74817"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3 5 4  </a:t>
            </a:r>
          </a:p>
        </p:txBody>
      </p:sp>
      <p:sp>
        <p:nvSpPr>
          <p:cNvPr id="374818"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74819"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4820"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4821"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4822"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cxnSp>
        <p:nvCxnSpPr>
          <p:cNvPr id="374823" name="AutoShape 39"/>
          <p:cNvCxnSpPr>
            <a:cxnSpLocks noChangeShapeType="1"/>
            <a:stCxn id="374802" idx="7"/>
            <a:endCxn id="374789" idx="3"/>
          </p:cNvCxnSpPr>
          <p:nvPr/>
        </p:nvCxnSpPr>
        <p:spPr bwMode="auto">
          <a:xfrm flipV="1">
            <a:off x="2503488" y="2890838"/>
            <a:ext cx="1114425" cy="1023937"/>
          </a:xfrm>
          <a:prstGeom prst="straightConnector1">
            <a:avLst/>
          </a:prstGeom>
          <a:noFill/>
          <a:ln w="50800">
            <a:solidFill>
              <a:schemeClr val="accent1"/>
            </a:solidFill>
            <a:round/>
            <a:headEn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4823"/>
                                        </p:tgtEl>
                                        <p:attrNameLst>
                                          <p:attrName>style.visibility</p:attrName>
                                        </p:attrNameLst>
                                      </p:cBhvr>
                                      <p:to>
                                        <p:strVal val="visible"/>
                                      </p:to>
                                    </p:set>
                                    <p:animEffect transition="in" filter="wipe(left)">
                                      <p:cBhvr>
                                        <p:cTn id="7" dur="500"/>
                                        <p:tgtEl>
                                          <p:spTgt spid="374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投影片編號版面配置區 2"/>
          <p:cNvSpPr>
            <a:spLocks noGrp="1"/>
          </p:cNvSpPr>
          <p:nvPr>
            <p:ph type="sldNum" sz="quarter" idx="4294967295"/>
          </p:nvPr>
        </p:nvSpPr>
        <p:spPr>
          <a:xfrm>
            <a:off x="7239000" y="6629400"/>
            <a:ext cx="1905000" cy="228600"/>
          </a:xfrm>
          <a:prstGeom prst="rect">
            <a:avLst/>
          </a:prstGeom>
        </p:spPr>
        <p:txBody>
          <a:bodyPr/>
          <a:lstStyle/>
          <a:p>
            <a:fld id="{86A7C382-6486-4CE5-A3E2-37250224C835}" type="slidenum">
              <a:rPr lang="en-US" altLang="zh-TW"/>
              <a:pPr/>
              <a:t>31</a:t>
            </a:fld>
            <a:endParaRPr lang="en-US" altLang="zh-TW" sz="1400"/>
          </a:p>
        </p:txBody>
      </p:sp>
      <p:sp>
        <p:nvSpPr>
          <p:cNvPr id="375810"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75811"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75812"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75813" name="Oval 5"/>
          <p:cNvSpPr>
            <a:spLocks noChangeAspect="1" noChangeArrowheads="1"/>
          </p:cNvSpPr>
          <p:nvPr/>
        </p:nvSpPr>
        <p:spPr bwMode="auto">
          <a:xfrm>
            <a:off x="3581400" y="2668588"/>
            <a:ext cx="250825" cy="250825"/>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75814" name="AutoShape 6"/>
          <p:cNvCxnSpPr>
            <a:cxnSpLocks noChangeShapeType="1"/>
            <a:stCxn id="375811" idx="7"/>
            <a:endCxn id="375812"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75815" name="AutoShape 7"/>
          <p:cNvCxnSpPr>
            <a:cxnSpLocks noChangeShapeType="1"/>
            <a:stCxn id="375811" idx="6"/>
            <a:endCxn id="375813"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75816" name="AutoShape 8"/>
          <p:cNvCxnSpPr>
            <a:cxnSpLocks noChangeShapeType="1"/>
            <a:stCxn id="375812" idx="6"/>
            <a:endCxn id="375818"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75817" name="AutoShape 9"/>
          <p:cNvCxnSpPr>
            <a:cxnSpLocks noChangeShapeType="1"/>
            <a:stCxn id="375812" idx="5"/>
            <a:endCxn id="375813"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75818" name="Oval 10"/>
          <p:cNvSpPr>
            <a:spLocks noChangeAspect="1" noChangeArrowheads="1"/>
          </p:cNvSpPr>
          <p:nvPr/>
        </p:nvSpPr>
        <p:spPr bwMode="auto">
          <a:xfrm>
            <a:off x="4648200" y="13716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75819" name="Oval 11"/>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7</a:t>
            </a:r>
          </a:p>
        </p:txBody>
      </p:sp>
      <p:cxnSp>
        <p:nvCxnSpPr>
          <p:cNvPr id="375820" name="AutoShape 12"/>
          <p:cNvCxnSpPr>
            <a:cxnSpLocks noChangeShapeType="1"/>
            <a:stCxn id="375823" idx="3"/>
            <a:endCxn id="375819"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75821" name="AutoShape 13"/>
          <p:cNvCxnSpPr>
            <a:cxnSpLocks noChangeShapeType="1"/>
            <a:stCxn id="375819" idx="2"/>
            <a:endCxn id="375813"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75822" name="AutoShape 14"/>
          <p:cNvCxnSpPr>
            <a:cxnSpLocks noChangeShapeType="1"/>
            <a:stCxn id="375829" idx="0"/>
            <a:endCxn id="375823"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75823" name="Oval 15"/>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8</a:t>
            </a:r>
          </a:p>
        </p:txBody>
      </p:sp>
      <p:cxnSp>
        <p:nvCxnSpPr>
          <p:cNvPr id="375824" name="AutoShape 16"/>
          <p:cNvCxnSpPr>
            <a:cxnSpLocks noChangeShapeType="1"/>
            <a:stCxn id="375818" idx="6"/>
            <a:endCxn id="375823" idx="2"/>
          </p:cNvCxnSpPr>
          <p:nvPr/>
        </p:nvCxnSpPr>
        <p:spPr bwMode="auto">
          <a:xfrm>
            <a:off x="4906963" y="1498600"/>
            <a:ext cx="2454275" cy="0"/>
          </a:xfrm>
          <a:prstGeom prst="straightConnector1">
            <a:avLst/>
          </a:prstGeom>
          <a:noFill/>
          <a:ln w="19050">
            <a:solidFill>
              <a:schemeClr val="tx1"/>
            </a:solidFill>
            <a:round/>
            <a:headEnd/>
            <a:tailEnd type="triangle" w="med" len="med"/>
          </a:ln>
          <a:effectLst/>
        </p:spPr>
      </p:cxnSp>
      <p:cxnSp>
        <p:nvCxnSpPr>
          <p:cNvPr id="375825" name="AutoShape 17"/>
          <p:cNvCxnSpPr>
            <a:cxnSpLocks noChangeShapeType="1"/>
            <a:stCxn id="375818" idx="5"/>
            <a:endCxn id="375819"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75826" name="Oval 18"/>
          <p:cNvSpPr>
            <a:spLocks noChangeAspect="1" noChangeArrowheads="1"/>
          </p:cNvSpPr>
          <p:nvPr/>
        </p:nvSpPr>
        <p:spPr bwMode="auto">
          <a:xfrm>
            <a:off x="2289175" y="3886200"/>
            <a:ext cx="250825" cy="252413"/>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75827" name="AutoShape 19"/>
          <p:cNvCxnSpPr>
            <a:cxnSpLocks noChangeShapeType="1"/>
            <a:stCxn id="375826" idx="6"/>
            <a:endCxn id="375828" idx="2"/>
          </p:cNvCxnSpPr>
          <p:nvPr/>
        </p:nvCxnSpPr>
        <p:spPr bwMode="auto">
          <a:xfrm>
            <a:off x="2547938" y="4013200"/>
            <a:ext cx="2092325" cy="0"/>
          </a:xfrm>
          <a:prstGeom prst="straightConnector1">
            <a:avLst/>
          </a:prstGeom>
          <a:noFill/>
          <a:ln w="19050">
            <a:solidFill>
              <a:schemeClr val="tx1"/>
            </a:solidFill>
            <a:round/>
            <a:headEnd/>
            <a:tailEnd type="triangle" w="med" len="med"/>
          </a:ln>
          <a:effectLst/>
        </p:spPr>
      </p:cxnSp>
      <p:sp>
        <p:nvSpPr>
          <p:cNvPr id="375828" name="Oval 20"/>
          <p:cNvSpPr>
            <a:spLocks noChangeAspect="1" noChangeArrowheads="1"/>
          </p:cNvSpPr>
          <p:nvPr/>
        </p:nvSpPr>
        <p:spPr bwMode="auto">
          <a:xfrm>
            <a:off x="4648200"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6</a:t>
            </a:r>
          </a:p>
        </p:txBody>
      </p:sp>
      <p:sp>
        <p:nvSpPr>
          <p:cNvPr id="375829" name="Oval 21"/>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9</a:t>
            </a:r>
          </a:p>
        </p:txBody>
      </p:sp>
      <p:cxnSp>
        <p:nvCxnSpPr>
          <p:cNvPr id="375830" name="AutoShape 22"/>
          <p:cNvCxnSpPr>
            <a:cxnSpLocks noChangeShapeType="1"/>
            <a:stCxn id="375828" idx="6"/>
            <a:endCxn id="375829" idx="2"/>
          </p:cNvCxnSpPr>
          <p:nvPr/>
        </p:nvCxnSpPr>
        <p:spPr bwMode="auto">
          <a:xfrm>
            <a:off x="4906963" y="4013200"/>
            <a:ext cx="2454275" cy="0"/>
          </a:xfrm>
          <a:prstGeom prst="straightConnector1">
            <a:avLst/>
          </a:prstGeom>
          <a:noFill/>
          <a:ln w="19050">
            <a:solidFill>
              <a:schemeClr val="tx1"/>
            </a:solidFill>
            <a:round/>
            <a:headEnd/>
            <a:tailEnd type="triangle" w="med" len="med"/>
          </a:ln>
          <a:effectLst/>
        </p:spPr>
      </p:cxnSp>
      <p:cxnSp>
        <p:nvCxnSpPr>
          <p:cNvPr id="375831" name="AutoShape 23"/>
          <p:cNvCxnSpPr>
            <a:cxnSpLocks noChangeShapeType="1"/>
            <a:stCxn id="375811" idx="5"/>
            <a:endCxn id="375826"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75832" name="AutoShape 24"/>
          <p:cNvCxnSpPr>
            <a:cxnSpLocks noChangeShapeType="1"/>
            <a:stCxn id="375826" idx="7"/>
            <a:endCxn id="375813"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ffectLst/>
        </p:spPr>
      </p:cxnSp>
      <p:cxnSp>
        <p:nvCxnSpPr>
          <p:cNvPr id="375833" name="AutoShape 25"/>
          <p:cNvCxnSpPr>
            <a:cxnSpLocks noChangeShapeType="1"/>
            <a:stCxn id="375813" idx="5"/>
            <a:endCxn id="375828" idx="1"/>
          </p:cNvCxnSpPr>
          <p:nvPr/>
        </p:nvCxnSpPr>
        <p:spPr bwMode="auto">
          <a:xfrm>
            <a:off x="3795713" y="2890838"/>
            <a:ext cx="889000" cy="1023937"/>
          </a:xfrm>
          <a:prstGeom prst="straightConnector1">
            <a:avLst/>
          </a:prstGeom>
          <a:noFill/>
          <a:ln w="19050">
            <a:solidFill>
              <a:schemeClr val="tx1"/>
            </a:solidFill>
            <a:round/>
            <a:headEnd/>
            <a:tailEnd type="triangle" w="med" len="med"/>
          </a:ln>
          <a:effectLst/>
        </p:spPr>
      </p:cxnSp>
      <p:cxnSp>
        <p:nvCxnSpPr>
          <p:cNvPr id="375834" name="AutoShape 26"/>
          <p:cNvCxnSpPr>
            <a:cxnSpLocks noChangeShapeType="1"/>
            <a:stCxn id="375829" idx="1"/>
            <a:endCxn id="375819"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75835" name="AutoShape 27"/>
          <p:cNvCxnSpPr>
            <a:cxnSpLocks noChangeShapeType="1"/>
            <a:stCxn id="375828" idx="7"/>
            <a:endCxn id="375819"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ffectLst/>
        </p:spPr>
      </p:cxnSp>
      <p:cxnSp>
        <p:nvCxnSpPr>
          <p:cNvPr id="375836" name="AutoShape 28"/>
          <p:cNvCxnSpPr>
            <a:cxnSpLocks noChangeShapeType="1"/>
            <a:stCxn id="375818" idx="3"/>
            <a:endCxn id="375813"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ffectLst/>
        </p:spPr>
      </p:cxnSp>
      <p:sp>
        <p:nvSpPr>
          <p:cNvPr id="375837"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75838"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75839"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75840"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75841"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3 5 4  </a:t>
            </a:r>
          </a:p>
        </p:txBody>
      </p:sp>
      <p:sp>
        <p:nvSpPr>
          <p:cNvPr id="375842"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75843"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5844"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5845"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5846"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cxnSp>
        <p:nvCxnSpPr>
          <p:cNvPr id="375847" name="AutoShape 39"/>
          <p:cNvCxnSpPr>
            <a:cxnSpLocks noChangeShapeType="1"/>
            <a:stCxn id="375826" idx="6"/>
            <a:endCxn id="375828" idx="2"/>
          </p:cNvCxnSpPr>
          <p:nvPr/>
        </p:nvCxnSpPr>
        <p:spPr bwMode="auto">
          <a:xfrm>
            <a:off x="2547938" y="4013200"/>
            <a:ext cx="2092325" cy="0"/>
          </a:xfrm>
          <a:prstGeom prst="straightConnector1">
            <a:avLst/>
          </a:prstGeom>
          <a:noFill/>
          <a:ln w="50800">
            <a:solidFill>
              <a:schemeClr val="accent1"/>
            </a:solidFill>
            <a:round/>
            <a:headEnd/>
            <a:tailEnd type="triangle" w="med" len="med"/>
          </a:ln>
          <a:effectLst/>
        </p:spPr>
      </p:cxnSp>
      <p:sp>
        <p:nvSpPr>
          <p:cNvPr id="375848" name="Oval 40"/>
          <p:cNvSpPr>
            <a:spLocks noChangeAspect="1" noChangeArrowheads="1"/>
          </p:cNvSpPr>
          <p:nvPr/>
        </p:nvSpPr>
        <p:spPr bwMode="auto">
          <a:xfrm>
            <a:off x="4648200" y="3886200"/>
            <a:ext cx="250825" cy="250825"/>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75849" name="Text Box 41"/>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5847"/>
                                        </p:tgtEl>
                                        <p:attrNameLst>
                                          <p:attrName>style.visibility</p:attrName>
                                        </p:attrNameLst>
                                      </p:cBhvr>
                                      <p:to>
                                        <p:strVal val="visible"/>
                                      </p:to>
                                    </p:set>
                                    <p:animEffect transition="in" filter="wipe(left)">
                                      <p:cBhvr>
                                        <p:cTn id="7" dur="500"/>
                                        <p:tgtEl>
                                          <p:spTgt spid="37584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75848"/>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75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48" grpId="0" animBg="1" autoUpdateAnimBg="0"/>
      <p:bldP spid="37584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投影片編號版面配置區 2"/>
          <p:cNvSpPr>
            <a:spLocks noGrp="1"/>
          </p:cNvSpPr>
          <p:nvPr>
            <p:ph type="sldNum" sz="quarter" idx="4294967295"/>
          </p:nvPr>
        </p:nvSpPr>
        <p:spPr>
          <a:xfrm>
            <a:off x="7239000" y="6629400"/>
            <a:ext cx="1905000" cy="228600"/>
          </a:xfrm>
          <a:prstGeom prst="rect">
            <a:avLst/>
          </a:prstGeom>
        </p:spPr>
        <p:txBody>
          <a:bodyPr/>
          <a:lstStyle/>
          <a:p>
            <a:fld id="{AF8A745A-29AB-46CC-AB44-76228D202975}" type="slidenum">
              <a:rPr lang="en-US" altLang="zh-TW"/>
              <a:pPr/>
              <a:t>32</a:t>
            </a:fld>
            <a:endParaRPr lang="en-US" altLang="zh-TW" sz="1400"/>
          </a:p>
        </p:txBody>
      </p:sp>
      <p:sp>
        <p:nvSpPr>
          <p:cNvPr id="376834"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76835"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76836"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76837" name="Oval 5"/>
          <p:cNvSpPr>
            <a:spLocks noChangeAspect="1" noChangeArrowheads="1"/>
          </p:cNvSpPr>
          <p:nvPr/>
        </p:nvSpPr>
        <p:spPr bwMode="auto">
          <a:xfrm>
            <a:off x="3581400" y="2668588"/>
            <a:ext cx="250825" cy="250825"/>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76838" name="AutoShape 6"/>
          <p:cNvCxnSpPr>
            <a:cxnSpLocks noChangeShapeType="1"/>
            <a:stCxn id="376835" idx="7"/>
            <a:endCxn id="376836"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76839" name="AutoShape 7"/>
          <p:cNvCxnSpPr>
            <a:cxnSpLocks noChangeShapeType="1"/>
            <a:stCxn id="376835" idx="6"/>
            <a:endCxn id="376837"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76840" name="AutoShape 8"/>
          <p:cNvCxnSpPr>
            <a:cxnSpLocks noChangeShapeType="1"/>
            <a:stCxn id="376836" idx="6"/>
            <a:endCxn id="376842"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76841" name="AutoShape 9"/>
          <p:cNvCxnSpPr>
            <a:cxnSpLocks noChangeShapeType="1"/>
            <a:stCxn id="376836" idx="5"/>
            <a:endCxn id="376837"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76842" name="Oval 10"/>
          <p:cNvSpPr>
            <a:spLocks noChangeAspect="1" noChangeArrowheads="1"/>
          </p:cNvSpPr>
          <p:nvPr/>
        </p:nvSpPr>
        <p:spPr bwMode="auto">
          <a:xfrm>
            <a:off x="4648200" y="13716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76843" name="Oval 11"/>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7</a:t>
            </a:r>
          </a:p>
        </p:txBody>
      </p:sp>
      <p:cxnSp>
        <p:nvCxnSpPr>
          <p:cNvPr id="376844" name="AutoShape 12"/>
          <p:cNvCxnSpPr>
            <a:cxnSpLocks noChangeShapeType="1"/>
            <a:stCxn id="376847" idx="3"/>
            <a:endCxn id="376843"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76845" name="AutoShape 13"/>
          <p:cNvCxnSpPr>
            <a:cxnSpLocks noChangeShapeType="1"/>
            <a:stCxn id="376843" idx="2"/>
            <a:endCxn id="376837"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76846" name="AutoShape 14"/>
          <p:cNvCxnSpPr>
            <a:cxnSpLocks noChangeShapeType="1"/>
            <a:stCxn id="376853" idx="0"/>
            <a:endCxn id="376847"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76847" name="Oval 15"/>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8</a:t>
            </a:r>
          </a:p>
        </p:txBody>
      </p:sp>
      <p:cxnSp>
        <p:nvCxnSpPr>
          <p:cNvPr id="376848" name="AutoShape 16"/>
          <p:cNvCxnSpPr>
            <a:cxnSpLocks noChangeShapeType="1"/>
            <a:stCxn id="376842" idx="6"/>
            <a:endCxn id="376847" idx="2"/>
          </p:cNvCxnSpPr>
          <p:nvPr/>
        </p:nvCxnSpPr>
        <p:spPr bwMode="auto">
          <a:xfrm>
            <a:off x="4906963" y="1498600"/>
            <a:ext cx="2454275" cy="0"/>
          </a:xfrm>
          <a:prstGeom prst="straightConnector1">
            <a:avLst/>
          </a:prstGeom>
          <a:noFill/>
          <a:ln w="19050">
            <a:solidFill>
              <a:schemeClr val="tx1"/>
            </a:solidFill>
            <a:round/>
            <a:headEnd/>
            <a:tailEnd type="triangle" w="med" len="med"/>
          </a:ln>
          <a:effectLst/>
        </p:spPr>
      </p:cxnSp>
      <p:cxnSp>
        <p:nvCxnSpPr>
          <p:cNvPr id="376849" name="AutoShape 17"/>
          <p:cNvCxnSpPr>
            <a:cxnSpLocks noChangeShapeType="1"/>
            <a:stCxn id="376842" idx="5"/>
            <a:endCxn id="376843"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76850" name="Oval 18"/>
          <p:cNvSpPr>
            <a:spLocks noChangeAspect="1" noChangeArrowheads="1"/>
          </p:cNvSpPr>
          <p:nvPr/>
        </p:nvSpPr>
        <p:spPr bwMode="auto">
          <a:xfrm>
            <a:off x="2289175" y="3886200"/>
            <a:ext cx="250825" cy="252413"/>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76851" name="AutoShape 19"/>
          <p:cNvCxnSpPr>
            <a:cxnSpLocks noChangeShapeType="1"/>
            <a:stCxn id="376850" idx="6"/>
            <a:endCxn id="376852" idx="2"/>
          </p:cNvCxnSpPr>
          <p:nvPr/>
        </p:nvCxnSpPr>
        <p:spPr bwMode="auto">
          <a:xfrm>
            <a:off x="2547938" y="4013200"/>
            <a:ext cx="2092325" cy="0"/>
          </a:xfrm>
          <a:prstGeom prst="straightConnector1">
            <a:avLst/>
          </a:prstGeom>
          <a:noFill/>
          <a:ln w="19050">
            <a:solidFill>
              <a:srgbClr val="006600"/>
            </a:solidFill>
            <a:round/>
            <a:headEnd/>
            <a:tailEnd type="triangle" w="med" len="med"/>
          </a:ln>
          <a:effectLst/>
        </p:spPr>
      </p:cxnSp>
      <p:sp>
        <p:nvSpPr>
          <p:cNvPr id="376852" name="Oval 20"/>
          <p:cNvSpPr>
            <a:spLocks noChangeAspect="1" noChangeArrowheads="1"/>
          </p:cNvSpPr>
          <p:nvPr/>
        </p:nvSpPr>
        <p:spPr bwMode="auto">
          <a:xfrm>
            <a:off x="4648200" y="38862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76853" name="Oval 21"/>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9</a:t>
            </a:r>
          </a:p>
        </p:txBody>
      </p:sp>
      <p:cxnSp>
        <p:nvCxnSpPr>
          <p:cNvPr id="376854" name="AutoShape 22"/>
          <p:cNvCxnSpPr>
            <a:cxnSpLocks noChangeShapeType="1"/>
            <a:stCxn id="376852" idx="6"/>
            <a:endCxn id="376853" idx="2"/>
          </p:cNvCxnSpPr>
          <p:nvPr/>
        </p:nvCxnSpPr>
        <p:spPr bwMode="auto">
          <a:xfrm>
            <a:off x="4906963" y="4013200"/>
            <a:ext cx="2454275" cy="0"/>
          </a:xfrm>
          <a:prstGeom prst="straightConnector1">
            <a:avLst/>
          </a:prstGeom>
          <a:noFill/>
          <a:ln w="19050">
            <a:solidFill>
              <a:schemeClr val="tx1"/>
            </a:solidFill>
            <a:round/>
            <a:headEnd/>
            <a:tailEnd type="triangle" w="med" len="med"/>
          </a:ln>
          <a:effectLst/>
        </p:spPr>
      </p:cxnSp>
      <p:cxnSp>
        <p:nvCxnSpPr>
          <p:cNvPr id="376855" name="AutoShape 23"/>
          <p:cNvCxnSpPr>
            <a:cxnSpLocks noChangeShapeType="1"/>
            <a:stCxn id="376835" idx="5"/>
            <a:endCxn id="376850"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76856" name="AutoShape 24"/>
          <p:cNvCxnSpPr>
            <a:cxnSpLocks noChangeShapeType="1"/>
            <a:stCxn id="376850" idx="7"/>
            <a:endCxn id="376837"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ffectLst/>
        </p:spPr>
      </p:cxnSp>
      <p:cxnSp>
        <p:nvCxnSpPr>
          <p:cNvPr id="376857" name="AutoShape 25"/>
          <p:cNvCxnSpPr>
            <a:cxnSpLocks noChangeShapeType="1"/>
            <a:stCxn id="376837" idx="5"/>
            <a:endCxn id="376852" idx="1"/>
          </p:cNvCxnSpPr>
          <p:nvPr/>
        </p:nvCxnSpPr>
        <p:spPr bwMode="auto">
          <a:xfrm>
            <a:off x="3795713" y="2890838"/>
            <a:ext cx="889000" cy="1023937"/>
          </a:xfrm>
          <a:prstGeom prst="straightConnector1">
            <a:avLst/>
          </a:prstGeom>
          <a:noFill/>
          <a:ln w="19050">
            <a:solidFill>
              <a:schemeClr val="tx1"/>
            </a:solidFill>
            <a:round/>
            <a:headEnd/>
            <a:tailEnd type="triangle" w="med" len="med"/>
          </a:ln>
          <a:effectLst/>
        </p:spPr>
      </p:cxnSp>
      <p:cxnSp>
        <p:nvCxnSpPr>
          <p:cNvPr id="376858" name="AutoShape 26"/>
          <p:cNvCxnSpPr>
            <a:cxnSpLocks noChangeShapeType="1"/>
            <a:stCxn id="376853" idx="1"/>
            <a:endCxn id="376843"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76859" name="AutoShape 27"/>
          <p:cNvCxnSpPr>
            <a:cxnSpLocks noChangeShapeType="1"/>
            <a:stCxn id="376852" idx="7"/>
            <a:endCxn id="376843"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ffectLst/>
        </p:spPr>
      </p:cxnSp>
      <p:cxnSp>
        <p:nvCxnSpPr>
          <p:cNvPr id="376860" name="AutoShape 28"/>
          <p:cNvCxnSpPr>
            <a:cxnSpLocks noChangeShapeType="1"/>
            <a:stCxn id="376842" idx="3"/>
            <a:endCxn id="376837"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ffectLst/>
        </p:spPr>
      </p:cxnSp>
      <p:sp>
        <p:nvSpPr>
          <p:cNvPr id="376861"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76862"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76863"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76864"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76865"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3 5 4 6  </a:t>
            </a:r>
          </a:p>
        </p:txBody>
      </p:sp>
      <p:sp>
        <p:nvSpPr>
          <p:cNvPr id="376866"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76867"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6868"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6869"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6870"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76873" name="Text Box 41"/>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投影片編號版面配置區 2"/>
          <p:cNvSpPr>
            <a:spLocks noGrp="1"/>
          </p:cNvSpPr>
          <p:nvPr>
            <p:ph type="sldNum" sz="quarter" idx="4294967295"/>
          </p:nvPr>
        </p:nvSpPr>
        <p:spPr>
          <a:xfrm>
            <a:off x="7239000" y="6629400"/>
            <a:ext cx="1905000" cy="228600"/>
          </a:xfrm>
          <a:prstGeom prst="rect">
            <a:avLst/>
          </a:prstGeom>
        </p:spPr>
        <p:txBody>
          <a:bodyPr/>
          <a:lstStyle/>
          <a:p>
            <a:fld id="{3C4E943D-5576-4399-9625-F8A302345F92}" type="slidenum">
              <a:rPr lang="en-US" altLang="zh-TW"/>
              <a:pPr/>
              <a:t>33</a:t>
            </a:fld>
            <a:endParaRPr lang="en-US" altLang="zh-TW" sz="1400"/>
          </a:p>
        </p:txBody>
      </p:sp>
      <p:sp>
        <p:nvSpPr>
          <p:cNvPr id="377858"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77859"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77860"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77861" name="Oval 5"/>
          <p:cNvSpPr>
            <a:spLocks noChangeAspect="1" noChangeArrowheads="1"/>
          </p:cNvSpPr>
          <p:nvPr/>
        </p:nvSpPr>
        <p:spPr bwMode="auto">
          <a:xfrm>
            <a:off x="3581400" y="2668588"/>
            <a:ext cx="250825" cy="250825"/>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77862" name="AutoShape 6"/>
          <p:cNvCxnSpPr>
            <a:cxnSpLocks noChangeShapeType="1"/>
            <a:stCxn id="377859" idx="7"/>
            <a:endCxn id="377860"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77863" name="AutoShape 7"/>
          <p:cNvCxnSpPr>
            <a:cxnSpLocks noChangeShapeType="1"/>
            <a:stCxn id="377859" idx="6"/>
            <a:endCxn id="377861"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77864" name="AutoShape 8"/>
          <p:cNvCxnSpPr>
            <a:cxnSpLocks noChangeShapeType="1"/>
            <a:stCxn id="377860" idx="6"/>
            <a:endCxn id="377866"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77865" name="AutoShape 9"/>
          <p:cNvCxnSpPr>
            <a:cxnSpLocks noChangeShapeType="1"/>
            <a:stCxn id="377860" idx="5"/>
            <a:endCxn id="377861"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77866" name="Oval 10"/>
          <p:cNvSpPr>
            <a:spLocks noChangeAspect="1" noChangeArrowheads="1"/>
          </p:cNvSpPr>
          <p:nvPr/>
        </p:nvSpPr>
        <p:spPr bwMode="auto">
          <a:xfrm>
            <a:off x="4648200" y="13716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77867" name="Oval 11"/>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7</a:t>
            </a:r>
          </a:p>
        </p:txBody>
      </p:sp>
      <p:cxnSp>
        <p:nvCxnSpPr>
          <p:cNvPr id="377868" name="AutoShape 12"/>
          <p:cNvCxnSpPr>
            <a:cxnSpLocks noChangeShapeType="1"/>
            <a:stCxn id="377871" idx="3"/>
            <a:endCxn id="377867"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77869" name="AutoShape 13"/>
          <p:cNvCxnSpPr>
            <a:cxnSpLocks noChangeShapeType="1"/>
            <a:stCxn id="377867" idx="2"/>
            <a:endCxn id="377861"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77870" name="AutoShape 14"/>
          <p:cNvCxnSpPr>
            <a:cxnSpLocks noChangeShapeType="1"/>
            <a:stCxn id="377877" idx="0"/>
            <a:endCxn id="377871"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77871" name="Oval 15"/>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8</a:t>
            </a:r>
          </a:p>
        </p:txBody>
      </p:sp>
      <p:cxnSp>
        <p:nvCxnSpPr>
          <p:cNvPr id="377872" name="AutoShape 16"/>
          <p:cNvCxnSpPr>
            <a:cxnSpLocks noChangeShapeType="1"/>
            <a:stCxn id="377866" idx="6"/>
            <a:endCxn id="377871" idx="2"/>
          </p:cNvCxnSpPr>
          <p:nvPr/>
        </p:nvCxnSpPr>
        <p:spPr bwMode="auto">
          <a:xfrm>
            <a:off x="4906963" y="1498600"/>
            <a:ext cx="2454275" cy="0"/>
          </a:xfrm>
          <a:prstGeom prst="straightConnector1">
            <a:avLst/>
          </a:prstGeom>
          <a:noFill/>
          <a:ln w="19050">
            <a:solidFill>
              <a:schemeClr val="tx1"/>
            </a:solidFill>
            <a:round/>
            <a:headEnd/>
            <a:tailEnd type="triangle" w="med" len="med"/>
          </a:ln>
          <a:effectLst/>
        </p:spPr>
      </p:cxnSp>
      <p:cxnSp>
        <p:nvCxnSpPr>
          <p:cNvPr id="377873" name="AutoShape 17"/>
          <p:cNvCxnSpPr>
            <a:cxnSpLocks noChangeShapeType="1"/>
            <a:stCxn id="377866" idx="5"/>
            <a:endCxn id="377867"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77874" name="Oval 18"/>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77875" name="AutoShape 19"/>
          <p:cNvCxnSpPr>
            <a:cxnSpLocks noChangeShapeType="1"/>
            <a:stCxn id="377874" idx="6"/>
            <a:endCxn id="377876" idx="2"/>
          </p:cNvCxnSpPr>
          <p:nvPr/>
        </p:nvCxnSpPr>
        <p:spPr bwMode="auto">
          <a:xfrm>
            <a:off x="2547938" y="4013200"/>
            <a:ext cx="2092325" cy="0"/>
          </a:xfrm>
          <a:prstGeom prst="straightConnector1">
            <a:avLst/>
          </a:prstGeom>
          <a:noFill/>
          <a:ln w="19050">
            <a:solidFill>
              <a:srgbClr val="006600"/>
            </a:solidFill>
            <a:round/>
            <a:headEnd/>
            <a:tailEnd type="triangle" w="med" len="med"/>
          </a:ln>
          <a:effectLst/>
        </p:spPr>
      </p:cxnSp>
      <p:sp>
        <p:nvSpPr>
          <p:cNvPr id="377876" name="Oval 20"/>
          <p:cNvSpPr>
            <a:spLocks noChangeAspect="1" noChangeArrowheads="1"/>
          </p:cNvSpPr>
          <p:nvPr/>
        </p:nvSpPr>
        <p:spPr bwMode="auto">
          <a:xfrm>
            <a:off x="4648200" y="38862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77877" name="Oval 21"/>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9</a:t>
            </a:r>
          </a:p>
        </p:txBody>
      </p:sp>
      <p:cxnSp>
        <p:nvCxnSpPr>
          <p:cNvPr id="377878" name="AutoShape 22"/>
          <p:cNvCxnSpPr>
            <a:cxnSpLocks noChangeShapeType="1"/>
            <a:stCxn id="377876" idx="6"/>
            <a:endCxn id="377877" idx="2"/>
          </p:cNvCxnSpPr>
          <p:nvPr/>
        </p:nvCxnSpPr>
        <p:spPr bwMode="auto">
          <a:xfrm>
            <a:off x="4906963" y="4013200"/>
            <a:ext cx="2454275" cy="0"/>
          </a:xfrm>
          <a:prstGeom prst="straightConnector1">
            <a:avLst/>
          </a:prstGeom>
          <a:noFill/>
          <a:ln w="19050">
            <a:solidFill>
              <a:schemeClr val="tx1"/>
            </a:solidFill>
            <a:round/>
            <a:headEnd/>
            <a:tailEnd type="triangle" w="med" len="med"/>
          </a:ln>
          <a:effectLst/>
        </p:spPr>
      </p:cxnSp>
      <p:cxnSp>
        <p:nvCxnSpPr>
          <p:cNvPr id="377879" name="AutoShape 23"/>
          <p:cNvCxnSpPr>
            <a:cxnSpLocks noChangeShapeType="1"/>
            <a:stCxn id="377859" idx="5"/>
            <a:endCxn id="377874"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77880" name="AutoShape 24"/>
          <p:cNvCxnSpPr>
            <a:cxnSpLocks noChangeShapeType="1"/>
            <a:stCxn id="377874" idx="7"/>
            <a:endCxn id="377861"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ffectLst/>
        </p:spPr>
      </p:cxnSp>
      <p:cxnSp>
        <p:nvCxnSpPr>
          <p:cNvPr id="377881" name="AutoShape 25"/>
          <p:cNvCxnSpPr>
            <a:cxnSpLocks noChangeShapeType="1"/>
            <a:stCxn id="377861" idx="5"/>
            <a:endCxn id="377876" idx="1"/>
          </p:cNvCxnSpPr>
          <p:nvPr/>
        </p:nvCxnSpPr>
        <p:spPr bwMode="auto">
          <a:xfrm>
            <a:off x="3795713" y="2890838"/>
            <a:ext cx="889000" cy="1023937"/>
          </a:xfrm>
          <a:prstGeom prst="straightConnector1">
            <a:avLst/>
          </a:prstGeom>
          <a:noFill/>
          <a:ln w="19050">
            <a:solidFill>
              <a:schemeClr val="tx1"/>
            </a:solidFill>
            <a:round/>
            <a:headEnd/>
            <a:tailEnd type="triangle" w="med" len="med"/>
          </a:ln>
          <a:effectLst/>
        </p:spPr>
      </p:cxnSp>
      <p:cxnSp>
        <p:nvCxnSpPr>
          <p:cNvPr id="377882" name="AutoShape 26"/>
          <p:cNvCxnSpPr>
            <a:cxnSpLocks noChangeShapeType="1"/>
            <a:stCxn id="377877" idx="1"/>
            <a:endCxn id="377867"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77883" name="AutoShape 27"/>
          <p:cNvCxnSpPr>
            <a:cxnSpLocks noChangeShapeType="1"/>
            <a:stCxn id="377876" idx="7"/>
            <a:endCxn id="377867"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ffectLst/>
        </p:spPr>
      </p:cxnSp>
      <p:cxnSp>
        <p:nvCxnSpPr>
          <p:cNvPr id="377884" name="AutoShape 28"/>
          <p:cNvCxnSpPr>
            <a:cxnSpLocks noChangeShapeType="1"/>
            <a:stCxn id="377866" idx="3"/>
            <a:endCxn id="377861"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ffectLst/>
        </p:spPr>
      </p:cxnSp>
      <p:sp>
        <p:nvSpPr>
          <p:cNvPr id="377885"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77886"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77887"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77888"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77889"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5 4 6  </a:t>
            </a:r>
          </a:p>
        </p:txBody>
      </p:sp>
      <p:sp>
        <p:nvSpPr>
          <p:cNvPr id="377890"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77891"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7892"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7893"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7894"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77895" name="Text Box 39"/>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cxnSp>
        <p:nvCxnSpPr>
          <p:cNvPr id="377896" name="AutoShape 40"/>
          <p:cNvCxnSpPr>
            <a:cxnSpLocks noChangeShapeType="1"/>
            <a:stCxn id="377861" idx="5"/>
            <a:endCxn id="377876" idx="1"/>
          </p:cNvCxnSpPr>
          <p:nvPr/>
        </p:nvCxnSpPr>
        <p:spPr bwMode="auto">
          <a:xfrm>
            <a:off x="3795713" y="2890838"/>
            <a:ext cx="889000" cy="1023937"/>
          </a:xfrm>
          <a:prstGeom prst="straightConnector1">
            <a:avLst/>
          </a:prstGeom>
          <a:noFill/>
          <a:ln w="50800">
            <a:solidFill>
              <a:schemeClr val="accent1"/>
            </a:solidFill>
            <a:round/>
            <a:headEn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7896"/>
                                        </p:tgtEl>
                                        <p:attrNameLst>
                                          <p:attrName>style.visibility</p:attrName>
                                        </p:attrNameLst>
                                      </p:cBhvr>
                                      <p:to>
                                        <p:strVal val="visible"/>
                                      </p:to>
                                    </p:set>
                                    <p:animEffect transition="in" filter="wipe(left)">
                                      <p:cBhvr>
                                        <p:cTn id="7" dur="500"/>
                                        <p:tgtEl>
                                          <p:spTgt spid="37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投影片編號版面配置區 2"/>
          <p:cNvSpPr>
            <a:spLocks noGrp="1"/>
          </p:cNvSpPr>
          <p:nvPr>
            <p:ph type="sldNum" sz="quarter" idx="4294967295"/>
          </p:nvPr>
        </p:nvSpPr>
        <p:spPr>
          <a:xfrm>
            <a:off x="7239000" y="6629400"/>
            <a:ext cx="1905000" cy="228600"/>
          </a:xfrm>
          <a:prstGeom prst="rect">
            <a:avLst/>
          </a:prstGeom>
        </p:spPr>
        <p:txBody>
          <a:bodyPr/>
          <a:lstStyle/>
          <a:p>
            <a:fld id="{0AC12E45-7E2C-40B8-AC7F-64D03652F8F5}" type="slidenum">
              <a:rPr lang="en-US" altLang="zh-TW"/>
              <a:pPr/>
              <a:t>34</a:t>
            </a:fld>
            <a:endParaRPr lang="en-US" altLang="zh-TW" sz="1400"/>
          </a:p>
        </p:txBody>
      </p:sp>
      <p:sp>
        <p:nvSpPr>
          <p:cNvPr id="396290"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96291"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96292"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96293" name="Oval 5"/>
          <p:cNvSpPr>
            <a:spLocks noChangeAspect="1" noChangeArrowheads="1"/>
          </p:cNvSpPr>
          <p:nvPr/>
        </p:nvSpPr>
        <p:spPr bwMode="auto">
          <a:xfrm>
            <a:off x="3581400" y="2668588"/>
            <a:ext cx="250825" cy="250825"/>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96294" name="AutoShape 6"/>
          <p:cNvCxnSpPr>
            <a:cxnSpLocks noChangeShapeType="1"/>
            <a:stCxn id="396291" idx="7"/>
            <a:endCxn id="396292"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96295" name="AutoShape 7"/>
          <p:cNvCxnSpPr>
            <a:cxnSpLocks noChangeShapeType="1"/>
            <a:stCxn id="396291" idx="6"/>
            <a:endCxn id="396293"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96296" name="AutoShape 8"/>
          <p:cNvCxnSpPr>
            <a:cxnSpLocks noChangeShapeType="1"/>
            <a:stCxn id="396292" idx="6"/>
            <a:endCxn id="396298"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96297" name="AutoShape 9"/>
          <p:cNvCxnSpPr>
            <a:cxnSpLocks noChangeShapeType="1"/>
            <a:stCxn id="396292" idx="5"/>
            <a:endCxn id="396293"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96298" name="Oval 10"/>
          <p:cNvSpPr>
            <a:spLocks noChangeAspect="1" noChangeArrowheads="1"/>
          </p:cNvSpPr>
          <p:nvPr/>
        </p:nvSpPr>
        <p:spPr bwMode="auto">
          <a:xfrm>
            <a:off x="4648200" y="13716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96299" name="Oval 11"/>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7</a:t>
            </a:r>
          </a:p>
        </p:txBody>
      </p:sp>
      <p:cxnSp>
        <p:nvCxnSpPr>
          <p:cNvPr id="396300" name="AutoShape 12"/>
          <p:cNvCxnSpPr>
            <a:cxnSpLocks noChangeShapeType="1"/>
            <a:stCxn id="396303" idx="3"/>
            <a:endCxn id="396299"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96301" name="AutoShape 13"/>
          <p:cNvCxnSpPr>
            <a:cxnSpLocks noChangeShapeType="1"/>
            <a:stCxn id="396299" idx="2"/>
            <a:endCxn id="396293"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96302" name="AutoShape 14"/>
          <p:cNvCxnSpPr>
            <a:cxnSpLocks noChangeShapeType="1"/>
            <a:stCxn id="396309" idx="0"/>
            <a:endCxn id="396303"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96303" name="Oval 15"/>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8</a:t>
            </a:r>
          </a:p>
        </p:txBody>
      </p:sp>
      <p:cxnSp>
        <p:nvCxnSpPr>
          <p:cNvPr id="396304" name="AutoShape 16"/>
          <p:cNvCxnSpPr>
            <a:cxnSpLocks noChangeShapeType="1"/>
            <a:stCxn id="396298" idx="6"/>
            <a:endCxn id="396303" idx="2"/>
          </p:cNvCxnSpPr>
          <p:nvPr/>
        </p:nvCxnSpPr>
        <p:spPr bwMode="auto">
          <a:xfrm>
            <a:off x="4906963" y="1498600"/>
            <a:ext cx="2454275" cy="0"/>
          </a:xfrm>
          <a:prstGeom prst="straightConnector1">
            <a:avLst/>
          </a:prstGeom>
          <a:noFill/>
          <a:ln w="19050">
            <a:solidFill>
              <a:schemeClr val="tx1"/>
            </a:solidFill>
            <a:round/>
            <a:headEnd/>
            <a:tailEnd type="triangle" w="med" len="med"/>
          </a:ln>
          <a:effectLst/>
        </p:spPr>
      </p:cxnSp>
      <p:cxnSp>
        <p:nvCxnSpPr>
          <p:cNvPr id="396305" name="AutoShape 17"/>
          <p:cNvCxnSpPr>
            <a:cxnSpLocks noChangeShapeType="1"/>
            <a:stCxn id="396298" idx="5"/>
            <a:endCxn id="396299"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96306" name="Oval 18"/>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96307" name="AutoShape 19"/>
          <p:cNvCxnSpPr>
            <a:cxnSpLocks noChangeShapeType="1"/>
            <a:stCxn id="396306" idx="6"/>
            <a:endCxn id="396308" idx="2"/>
          </p:cNvCxnSpPr>
          <p:nvPr/>
        </p:nvCxnSpPr>
        <p:spPr bwMode="auto">
          <a:xfrm>
            <a:off x="2547938" y="4013200"/>
            <a:ext cx="2092325" cy="0"/>
          </a:xfrm>
          <a:prstGeom prst="straightConnector1">
            <a:avLst/>
          </a:prstGeom>
          <a:noFill/>
          <a:ln w="19050">
            <a:solidFill>
              <a:srgbClr val="006600"/>
            </a:solidFill>
            <a:round/>
            <a:headEnd/>
            <a:tailEnd type="triangle" w="med" len="med"/>
          </a:ln>
          <a:effectLst/>
        </p:spPr>
      </p:cxnSp>
      <p:sp>
        <p:nvSpPr>
          <p:cNvPr id="396308" name="Oval 20"/>
          <p:cNvSpPr>
            <a:spLocks noChangeAspect="1" noChangeArrowheads="1"/>
          </p:cNvSpPr>
          <p:nvPr/>
        </p:nvSpPr>
        <p:spPr bwMode="auto">
          <a:xfrm>
            <a:off x="4648200" y="38862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96309" name="Oval 21"/>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9</a:t>
            </a:r>
          </a:p>
        </p:txBody>
      </p:sp>
      <p:cxnSp>
        <p:nvCxnSpPr>
          <p:cNvPr id="396310" name="AutoShape 22"/>
          <p:cNvCxnSpPr>
            <a:cxnSpLocks noChangeShapeType="1"/>
            <a:stCxn id="396308" idx="6"/>
            <a:endCxn id="396309" idx="2"/>
          </p:cNvCxnSpPr>
          <p:nvPr/>
        </p:nvCxnSpPr>
        <p:spPr bwMode="auto">
          <a:xfrm>
            <a:off x="4906963" y="4013200"/>
            <a:ext cx="2454275" cy="0"/>
          </a:xfrm>
          <a:prstGeom prst="straightConnector1">
            <a:avLst/>
          </a:prstGeom>
          <a:noFill/>
          <a:ln w="19050">
            <a:solidFill>
              <a:schemeClr val="tx1"/>
            </a:solidFill>
            <a:round/>
            <a:headEnd/>
            <a:tailEnd type="triangle" w="med" len="med"/>
          </a:ln>
          <a:effectLst/>
        </p:spPr>
      </p:cxnSp>
      <p:cxnSp>
        <p:nvCxnSpPr>
          <p:cNvPr id="396311" name="AutoShape 23"/>
          <p:cNvCxnSpPr>
            <a:cxnSpLocks noChangeShapeType="1"/>
            <a:stCxn id="396291" idx="5"/>
            <a:endCxn id="396306"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96312" name="AutoShape 24"/>
          <p:cNvCxnSpPr>
            <a:cxnSpLocks noChangeShapeType="1"/>
            <a:stCxn id="396306" idx="7"/>
            <a:endCxn id="396293"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ffectLst/>
        </p:spPr>
      </p:cxnSp>
      <p:cxnSp>
        <p:nvCxnSpPr>
          <p:cNvPr id="396314" name="AutoShape 26"/>
          <p:cNvCxnSpPr>
            <a:cxnSpLocks noChangeShapeType="1"/>
            <a:stCxn id="396309" idx="1"/>
            <a:endCxn id="396299"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96315" name="AutoShape 27"/>
          <p:cNvCxnSpPr>
            <a:cxnSpLocks noChangeShapeType="1"/>
            <a:stCxn id="396308" idx="7"/>
            <a:endCxn id="396299"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ffectLst/>
        </p:spPr>
      </p:cxnSp>
      <p:cxnSp>
        <p:nvCxnSpPr>
          <p:cNvPr id="396316" name="AutoShape 28"/>
          <p:cNvCxnSpPr>
            <a:cxnSpLocks noChangeShapeType="1"/>
            <a:stCxn id="396298" idx="3"/>
            <a:endCxn id="396293"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ffectLst/>
        </p:spPr>
      </p:cxnSp>
      <p:sp>
        <p:nvSpPr>
          <p:cNvPr id="396317"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96318"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96319"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96320"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96321"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5 4 6  </a:t>
            </a:r>
          </a:p>
        </p:txBody>
      </p:sp>
      <p:sp>
        <p:nvSpPr>
          <p:cNvPr id="396322"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96323"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6324"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6325"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6326"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96327" name="Text Box 39"/>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cxnSp>
        <p:nvCxnSpPr>
          <p:cNvPr id="396329" name="AutoShape 41"/>
          <p:cNvCxnSpPr>
            <a:cxnSpLocks noChangeShapeType="1"/>
          </p:cNvCxnSpPr>
          <p:nvPr/>
        </p:nvCxnSpPr>
        <p:spPr bwMode="auto">
          <a:xfrm>
            <a:off x="3795713" y="2890838"/>
            <a:ext cx="889000" cy="1023937"/>
          </a:xfrm>
          <a:prstGeom prst="straightConnector1">
            <a:avLst/>
          </a:prstGeom>
          <a:noFill/>
          <a:ln w="19050">
            <a:solidFill>
              <a:srgbClr val="006600"/>
            </a:solidFill>
            <a:round/>
            <a:headEnd/>
            <a:tailEnd type="triangle" w="med" len="med"/>
          </a:ln>
          <a:effectLst/>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投影片編號版面配置區 2"/>
          <p:cNvSpPr>
            <a:spLocks noGrp="1"/>
          </p:cNvSpPr>
          <p:nvPr>
            <p:ph type="sldNum" sz="quarter" idx="4294967295"/>
          </p:nvPr>
        </p:nvSpPr>
        <p:spPr>
          <a:xfrm>
            <a:off x="7239000" y="6629400"/>
            <a:ext cx="1905000" cy="228600"/>
          </a:xfrm>
          <a:prstGeom prst="rect">
            <a:avLst/>
          </a:prstGeom>
        </p:spPr>
        <p:txBody>
          <a:bodyPr/>
          <a:lstStyle/>
          <a:p>
            <a:fld id="{B3ECF86B-35CE-44A6-8E7B-3962796D6718}" type="slidenum">
              <a:rPr lang="en-US" altLang="zh-TW"/>
              <a:pPr/>
              <a:t>35</a:t>
            </a:fld>
            <a:endParaRPr lang="en-US" altLang="zh-TW" sz="1400"/>
          </a:p>
        </p:txBody>
      </p:sp>
      <p:sp>
        <p:nvSpPr>
          <p:cNvPr id="378882"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78883"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78884"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78885" name="Oval 5"/>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78886" name="AutoShape 6"/>
          <p:cNvCxnSpPr>
            <a:cxnSpLocks noChangeShapeType="1"/>
            <a:stCxn id="378883" idx="7"/>
            <a:endCxn id="378884"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78887" name="AutoShape 7"/>
          <p:cNvCxnSpPr>
            <a:cxnSpLocks noChangeShapeType="1"/>
            <a:stCxn id="378883" idx="6"/>
            <a:endCxn id="378885"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78888" name="AutoShape 8"/>
          <p:cNvCxnSpPr>
            <a:cxnSpLocks noChangeShapeType="1"/>
            <a:stCxn id="378884" idx="6"/>
            <a:endCxn id="378890"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78889" name="AutoShape 9"/>
          <p:cNvCxnSpPr>
            <a:cxnSpLocks noChangeShapeType="1"/>
            <a:stCxn id="378884" idx="5"/>
            <a:endCxn id="378885"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78890" name="Oval 10"/>
          <p:cNvSpPr>
            <a:spLocks noChangeAspect="1" noChangeArrowheads="1"/>
          </p:cNvSpPr>
          <p:nvPr/>
        </p:nvSpPr>
        <p:spPr bwMode="auto">
          <a:xfrm>
            <a:off x="4648200" y="1371600"/>
            <a:ext cx="250825" cy="252413"/>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78891" name="Oval 11"/>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7</a:t>
            </a:r>
          </a:p>
        </p:txBody>
      </p:sp>
      <p:cxnSp>
        <p:nvCxnSpPr>
          <p:cNvPr id="378892" name="AutoShape 12"/>
          <p:cNvCxnSpPr>
            <a:cxnSpLocks noChangeShapeType="1"/>
            <a:stCxn id="378895" idx="3"/>
            <a:endCxn id="378891"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78893" name="AutoShape 13"/>
          <p:cNvCxnSpPr>
            <a:cxnSpLocks noChangeShapeType="1"/>
            <a:stCxn id="378891" idx="2"/>
            <a:endCxn id="378885"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78894" name="AutoShape 14"/>
          <p:cNvCxnSpPr>
            <a:cxnSpLocks noChangeShapeType="1"/>
            <a:stCxn id="378901" idx="0"/>
            <a:endCxn id="378895"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78895" name="Oval 15"/>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8</a:t>
            </a:r>
          </a:p>
        </p:txBody>
      </p:sp>
      <p:cxnSp>
        <p:nvCxnSpPr>
          <p:cNvPr id="378896" name="AutoShape 16"/>
          <p:cNvCxnSpPr>
            <a:cxnSpLocks noChangeShapeType="1"/>
            <a:stCxn id="378890" idx="6"/>
            <a:endCxn id="378895" idx="2"/>
          </p:cNvCxnSpPr>
          <p:nvPr/>
        </p:nvCxnSpPr>
        <p:spPr bwMode="auto">
          <a:xfrm>
            <a:off x="4906963" y="1498600"/>
            <a:ext cx="2454275" cy="0"/>
          </a:xfrm>
          <a:prstGeom prst="straightConnector1">
            <a:avLst/>
          </a:prstGeom>
          <a:noFill/>
          <a:ln w="19050">
            <a:solidFill>
              <a:schemeClr val="tx1"/>
            </a:solidFill>
            <a:round/>
            <a:headEnd/>
            <a:tailEnd type="triangle" w="med" len="med"/>
          </a:ln>
          <a:effectLst/>
        </p:spPr>
      </p:cxnSp>
      <p:cxnSp>
        <p:nvCxnSpPr>
          <p:cNvPr id="378897" name="AutoShape 17"/>
          <p:cNvCxnSpPr>
            <a:cxnSpLocks noChangeShapeType="1"/>
            <a:stCxn id="378890" idx="5"/>
            <a:endCxn id="378891"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78898" name="Oval 18"/>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78899" name="AutoShape 19"/>
          <p:cNvCxnSpPr>
            <a:cxnSpLocks noChangeShapeType="1"/>
            <a:stCxn id="378898" idx="6"/>
            <a:endCxn id="378900" idx="2"/>
          </p:cNvCxnSpPr>
          <p:nvPr/>
        </p:nvCxnSpPr>
        <p:spPr bwMode="auto">
          <a:xfrm>
            <a:off x="2547938" y="4013200"/>
            <a:ext cx="2092325" cy="0"/>
          </a:xfrm>
          <a:prstGeom prst="straightConnector1">
            <a:avLst/>
          </a:prstGeom>
          <a:noFill/>
          <a:ln w="19050">
            <a:solidFill>
              <a:srgbClr val="006600"/>
            </a:solidFill>
            <a:round/>
            <a:headEnd/>
            <a:tailEnd type="triangle" w="med" len="med"/>
          </a:ln>
          <a:effectLst/>
        </p:spPr>
      </p:cxnSp>
      <p:sp>
        <p:nvSpPr>
          <p:cNvPr id="378900" name="Oval 20"/>
          <p:cNvSpPr>
            <a:spLocks noChangeAspect="1" noChangeArrowheads="1"/>
          </p:cNvSpPr>
          <p:nvPr/>
        </p:nvSpPr>
        <p:spPr bwMode="auto">
          <a:xfrm>
            <a:off x="4648200" y="38862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78901" name="Oval 21"/>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9</a:t>
            </a:r>
          </a:p>
        </p:txBody>
      </p:sp>
      <p:cxnSp>
        <p:nvCxnSpPr>
          <p:cNvPr id="378902" name="AutoShape 22"/>
          <p:cNvCxnSpPr>
            <a:cxnSpLocks noChangeShapeType="1"/>
            <a:stCxn id="378900" idx="6"/>
            <a:endCxn id="378901" idx="2"/>
          </p:cNvCxnSpPr>
          <p:nvPr/>
        </p:nvCxnSpPr>
        <p:spPr bwMode="auto">
          <a:xfrm>
            <a:off x="4906963" y="4013200"/>
            <a:ext cx="2454275" cy="0"/>
          </a:xfrm>
          <a:prstGeom prst="straightConnector1">
            <a:avLst/>
          </a:prstGeom>
          <a:noFill/>
          <a:ln w="19050">
            <a:solidFill>
              <a:schemeClr val="tx1"/>
            </a:solidFill>
            <a:round/>
            <a:headEnd/>
            <a:tailEnd type="triangle" w="med" len="med"/>
          </a:ln>
          <a:effectLst/>
        </p:spPr>
      </p:cxnSp>
      <p:cxnSp>
        <p:nvCxnSpPr>
          <p:cNvPr id="378903" name="AutoShape 23"/>
          <p:cNvCxnSpPr>
            <a:cxnSpLocks noChangeShapeType="1"/>
            <a:stCxn id="378883" idx="5"/>
            <a:endCxn id="378898"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78904" name="AutoShape 24"/>
          <p:cNvCxnSpPr>
            <a:cxnSpLocks noChangeShapeType="1"/>
            <a:stCxn id="378898" idx="7"/>
            <a:endCxn id="378885"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ffectLst/>
        </p:spPr>
      </p:cxnSp>
      <p:cxnSp>
        <p:nvCxnSpPr>
          <p:cNvPr id="378905" name="AutoShape 25"/>
          <p:cNvCxnSpPr>
            <a:cxnSpLocks noChangeShapeType="1"/>
            <a:stCxn id="378885" idx="5"/>
            <a:endCxn id="378900" idx="1"/>
          </p:cNvCxnSpPr>
          <p:nvPr/>
        </p:nvCxnSpPr>
        <p:spPr bwMode="auto">
          <a:xfrm>
            <a:off x="3795713" y="2890838"/>
            <a:ext cx="889000" cy="1023937"/>
          </a:xfrm>
          <a:prstGeom prst="straightConnector1">
            <a:avLst/>
          </a:prstGeom>
          <a:noFill/>
          <a:ln w="19050">
            <a:solidFill>
              <a:srgbClr val="006600"/>
            </a:solidFill>
            <a:round/>
            <a:headEnd/>
            <a:tailEnd type="triangle" w="med" len="med"/>
          </a:ln>
          <a:effectLst/>
        </p:spPr>
      </p:cxnSp>
      <p:cxnSp>
        <p:nvCxnSpPr>
          <p:cNvPr id="378906" name="AutoShape 26"/>
          <p:cNvCxnSpPr>
            <a:cxnSpLocks noChangeShapeType="1"/>
            <a:stCxn id="378901" idx="1"/>
            <a:endCxn id="378891"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78907" name="AutoShape 27"/>
          <p:cNvCxnSpPr>
            <a:cxnSpLocks noChangeShapeType="1"/>
            <a:stCxn id="378900" idx="7"/>
            <a:endCxn id="378891"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ffectLst/>
        </p:spPr>
      </p:cxnSp>
      <p:cxnSp>
        <p:nvCxnSpPr>
          <p:cNvPr id="378908" name="AutoShape 28"/>
          <p:cNvCxnSpPr>
            <a:cxnSpLocks noChangeShapeType="1"/>
            <a:stCxn id="378890" idx="3"/>
            <a:endCxn id="378885" idx="7"/>
          </p:cNvCxnSpPr>
          <p:nvPr/>
        </p:nvCxnSpPr>
        <p:spPr bwMode="auto">
          <a:xfrm flipH="1">
            <a:off x="3795713" y="1595438"/>
            <a:ext cx="889000" cy="1101725"/>
          </a:xfrm>
          <a:prstGeom prst="straightConnector1">
            <a:avLst/>
          </a:prstGeom>
          <a:noFill/>
          <a:ln w="19050">
            <a:solidFill>
              <a:schemeClr val="tx1"/>
            </a:solidFill>
            <a:round/>
            <a:headEnd/>
            <a:tailEnd type="triangle" w="med" len="med"/>
          </a:ln>
          <a:effectLst/>
        </p:spPr>
      </p:cxnSp>
      <p:sp>
        <p:nvSpPr>
          <p:cNvPr id="378909"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78910"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78911"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78912"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78913"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4 6  </a:t>
            </a:r>
          </a:p>
        </p:txBody>
      </p:sp>
      <p:sp>
        <p:nvSpPr>
          <p:cNvPr id="378914"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78915"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8916"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8917"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8918"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78919" name="Text Box 39"/>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cxnSp>
        <p:nvCxnSpPr>
          <p:cNvPr id="378921" name="AutoShape 41"/>
          <p:cNvCxnSpPr>
            <a:cxnSpLocks noChangeShapeType="1"/>
            <a:stCxn id="378890" idx="3"/>
            <a:endCxn id="378885" idx="7"/>
          </p:cNvCxnSpPr>
          <p:nvPr/>
        </p:nvCxnSpPr>
        <p:spPr bwMode="auto">
          <a:xfrm flipH="1">
            <a:off x="3795713" y="1595438"/>
            <a:ext cx="889000" cy="1101725"/>
          </a:xfrm>
          <a:prstGeom prst="straightConnector1">
            <a:avLst/>
          </a:prstGeom>
          <a:noFill/>
          <a:ln w="50800">
            <a:solidFill>
              <a:schemeClr val="accent1"/>
            </a:solidFill>
            <a:round/>
            <a:headEn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78921"/>
                                        </p:tgtEl>
                                        <p:attrNameLst>
                                          <p:attrName>style.visibility</p:attrName>
                                        </p:attrNameLst>
                                      </p:cBhvr>
                                      <p:to>
                                        <p:strVal val="visible"/>
                                      </p:to>
                                    </p:set>
                                    <p:animEffect transition="in" filter="wipe(right)">
                                      <p:cBhvr>
                                        <p:cTn id="7" dur="500"/>
                                        <p:tgtEl>
                                          <p:spTgt spid="378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投影片編號版面配置區 2"/>
          <p:cNvSpPr>
            <a:spLocks noGrp="1"/>
          </p:cNvSpPr>
          <p:nvPr>
            <p:ph type="sldNum" sz="quarter" idx="4294967295"/>
          </p:nvPr>
        </p:nvSpPr>
        <p:spPr>
          <a:xfrm>
            <a:off x="7239000" y="6629400"/>
            <a:ext cx="1905000" cy="228600"/>
          </a:xfrm>
          <a:prstGeom prst="rect">
            <a:avLst/>
          </a:prstGeom>
        </p:spPr>
        <p:txBody>
          <a:bodyPr/>
          <a:lstStyle/>
          <a:p>
            <a:fld id="{87BEEF7B-2F14-4EDA-AA99-756E9562505C}" type="slidenum">
              <a:rPr lang="en-US" altLang="zh-TW"/>
              <a:pPr/>
              <a:t>36</a:t>
            </a:fld>
            <a:endParaRPr lang="en-US" altLang="zh-TW" sz="1400"/>
          </a:p>
        </p:txBody>
      </p:sp>
      <p:sp>
        <p:nvSpPr>
          <p:cNvPr id="379906"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79907"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79908"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79909" name="Oval 5"/>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79910" name="AutoShape 6"/>
          <p:cNvCxnSpPr>
            <a:cxnSpLocks noChangeShapeType="1"/>
            <a:stCxn id="379907" idx="7"/>
            <a:endCxn id="379908"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79911" name="AutoShape 7"/>
          <p:cNvCxnSpPr>
            <a:cxnSpLocks noChangeShapeType="1"/>
            <a:stCxn id="379907" idx="6"/>
            <a:endCxn id="379909"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79912" name="AutoShape 8"/>
          <p:cNvCxnSpPr>
            <a:cxnSpLocks noChangeShapeType="1"/>
            <a:stCxn id="379908" idx="6"/>
            <a:endCxn id="379914"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79913" name="AutoShape 9"/>
          <p:cNvCxnSpPr>
            <a:cxnSpLocks noChangeShapeType="1"/>
            <a:stCxn id="379908" idx="5"/>
            <a:endCxn id="379909"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79914" name="Oval 10"/>
          <p:cNvSpPr>
            <a:spLocks noChangeAspect="1" noChangeArrowheads="1"/>
          </p:cNvSpPr>
          <p:nvPr/>
        </p:nvSpPr>
        <p:spPr bwMode="auto">
          <a:xfrm>
            <a:off x="4648200" y="1371600"/>
            <a:ext cx="250825" cy="252413"/>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79915" name="Oval 11"/>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7</a:t>
            </a:r>
          </a:p>
        </p:txBody>
      </p:sp>
      <p:cxnSp>
        <p:nvCxnSpPr>
          <p:cNvPr id="379916" name="AutoShape 12"/>
          <p:cNvCxnSpPr>
            <a:cxnSpLocks noChangeShapeType="1"/>
            <a:stCxn id="379919" idx="3"/>
            <a:endCxn id="379915"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79917" name="AutoShape 13"/>
          <p:cNvCxnSpPr>
            <a:cxnSpLocks noChangeShapeType="1"/>
            <a:stCxn id="379915" idx="2"/>
            <a:endCxn id="379909"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79918" name="AutoShape 14"/>
          <p:cNvCxnSpPr>
            <a:cxnSpLocks noChangeShapeType="1"/>
            <a:stCxn id="379925" idx="0"/>
            <a:endCxn id="379919"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79919" name="Oval 15"/>
          <p:cNvSpPr>
            <a:spLocks noChangeAspect="1" noChangeArrowheads="1"/>
          </p:cNvSpPr>
          <p:nvPr/>
        </p:nvSpPr>
        <p:spPr bwMode="auto">
          <a:xfrm>
            <a:off x="7369175" y="13716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8</a:t>
            </a:r>
          </a:p>
        </p:txBody>
      </p:sp>
      <p:cxnSp>
        <p:nvCxnSpPr>
          <p:cNvPr id="379920" name="AutoShape 16"/>
          <p:cNvCxnSpPr>
            <a:cxnSpLocks noChangeShapeType="1"/>
            <a:stCxn id="379914" idx="6"/>
            <a:endCxn id="379919" idx="2"/>
          </p:cNvCxnSpPr>
          <p:nvPr/>
        </p:nvCxnSpPr>
        <p:spPr bwMode="auto">
          <a:xfrm>
            <a:off x="4906963" y="1498600"/>
            <a:ext cx="2454275" cy="0"/>
          </a:xfrm>
          <a:prstGeom prst="straightConnector1">
            <a:avLst/>
          </a:prstGeom>
          <a:noFill/>
          <a:ln w="19050">
            <a:solidFill>
              <a:schemeClr val="tx1"/>
            </a:solidFill>
            <a:round/>
            <a:headEnd/>
            <a:tailEnd type="triangle" w="med" len="med"/>
          </a:ln>
          <a:effectLst/>
        </p:spPr>
      </p:cxnSp>
      <p:cxnSp>
        <p:nvCxnSpPr>
          <p:cNvPr id="379921" name="AutoShape 17"/>
          <p:cNvCxnSpPr>
            <a:cxnSpLocks noChangeShapeType="1"/>
            <a:stCxn id="379914" idx="5"/>
            <a:endCxn id="379915"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79922" name="Oval 18"/>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79923" name="AutoShape 19"/>
          <p:cNvCxnSpPr>
            <a:cxnSpLocks noChangeShapeType="1"/>
            <a:stCxn id="379922" idx="6"/>
            <a:endCxn id="379924" idx="2"/>
          </p:cNvCxnSpPr>
          <p:nvPr/>
        </p:nvCxnSpPr>
        <p:spPr bwMode="auto">
          <a:xfrm>
            <a:off x="2547938" y="4013200"/>
            <a:ext cx="2092325" cy="0"/>
          </a:xfrm>
          <a:prstGeom prst="straightConnector1">
            <a:avLst/>
          </a:prstGeom>
          <a:noFill/>
          <a:ln w="19050">
            <a:solidFill>
              <a:srgbClr val="006600"/>
            </a:solidFill>
            <a:round/>
            <a:headEnd/>
            <a:tailEnd type="triangle" w="med" len="med"/>
          </a:ln>
          <a:effectLst/>
        </p:spPr>
      </p:cxnSp>
      <p:sp>
        <p:nvSpPr>
          <p:cNvPr id="379924" name="Oval 20"/>
          <p:cNvSpPr>
            <a:spLocks noChangeAspect="1" noChangeArrowheads="1"/>
          </p:cNvSpPr>
          <p:nvPr/>
        </p:nvSpPr>
        <p:spPr bwMode="auto">
          <a:xfrm>
            <a:off x="4648200" y="38862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79925" name="Oval 21"/>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9</a:t>
            </a:r>
          </a:p>
        </p:txBody>
      </p:sp>
      <p:cxnSp>
        <p:nvCxnSpPr>
          <p:cNvPr id="379926" name="AutoShape 22"/>
          <p:cNvCxnSpPr>
            <a:cxnSpLocks noChangeShapeType="1"/>
            <a:stCxn id="379924" idx="6"/>
            <a:endCxn id="379925" idx="2"/>
          </p:cNvCxnSpPr>
          <p:nvPr/>
        </p:nvCxnSpPr>
        <p:spPr bwMode="auto">
          <a:xfrm>
            <a:off x="4906963" y="4013200"/>
            <a:ext cx="2454275" cy="0"/>
          </a:xfrm>
          <a:prstGeom prst="straightConnector1">
            <a:avLst/>
          </a:prstGeom>
          <a:noFill/>
          <a:ln w="19050">
            <a:solidFill>
              <a:schemeClr val="tx1"/>
            </a:solidFill>
            <a:round/>
            <a:headEnd/>
            <a:tailEnd type="triangle" w="med" len="med"/>
          </a:ln>
          <a:effectLst/>
        </p:spPr>
      </p:cxnSp>
      <p:cxnSp>
        <p:nvCxnSpPr>
          <p:cNvPr id="379927" name="AutoShape 23"/>
          <p:cNvCxnSpPr>
            <a:cxnSpLocks noChangeShapeType="1"/>
            <a:stCxn id="379907" idx="5"/>
            <a:endCxn id="379922"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79928" name="AutoShape 24"/>
          <p:cNvCxnSpPr>
            <a:cxnSpLocks noChangeShapeType="1"/>
            <a:stCxn id="379922" idx="7"/>
            <a:endCxn id="379909"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ffectLst/>
        </p:spPr>
      </p:cxnSp>
      <p:cxnSp>
        <p:nvCxnSpPr>
          <p:cNvPr id="379929" name="AutoShape 25"/>
          <p:cNvCxnSpPr>
            <a:cxnSpLocks noChangeShapeType="1"/>
            <a:stCxn id="379909" idx="5"/>
            <a:endCxn id="379924" idx="1"/>
          </p:cNvCxnSpPr>
          <p:nvPr/>
        </p:nvCxnSpPr>
        <p:spPr bwMode="auto">
          <a:xfrm>
            <a:off x="3795713" y="2890838"/>
            <a:ext cx="889000" cy="1023937"/>
          </a:xfrm>
          <a:prstGeom prst="straightConnector1">
            <a:avLst/>
          </a:prstGeom>
          <a:noFill/>
          <a:ln w="19050">
            <a:solidFill>
              <a:srgbClr val="006600"/>
            </a:solidFill>
            <a:round/>
            <a:headEnd/>
            <a:tailEnd type="triangle" w="med" len="med"/>
          </a:ln>
          <a:effectLst/>
        </p:spPr>
      </p:cxnSp>
      <p:cxnSp>
        <p:nvCxnSpPr>
          <p:cNvPr id="379930" name="AutoShape 26"/>
          <p:cNvCxnSpPr>
            <a:cxnSpLocks noChangeShapeType="1"/>
            <a:stCxn id="379925" idx="1"/>
            <a:endCxn id="379915"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79931" name="AutoShape 27"/>
          <p:cNvCxnSpPr>
            <a:cxnSpLocks noChangeShapeType="1"/>
            <a:stCxn id="379924" idx="7"/>
            <a:endCxn id="379915"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ffectLst/>
        </p:spPr>
      </p:cxnSp>
      <p:cxnSp>
        <p:nvCxnSpPr>
          <p:cNvPr id="379932" name="AutoShape 28"/>
          <p:cNvCxnSpPr>
            <a:cxnSpLocks noChangeShapeType="1"/>
            <a:stCxn id="379914" idx="3"/>
            <a:endCxn id="379909"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ffectLst/>
        </p:spPr>
      </p:cxnSp>
      <p:sp>
        <p:nvSpPr>
          <p:cNvPr id="379933"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79934"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79935"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79936"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79937"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4 6  </a:t>
            </a:r>
          </a:p>
        </p:txBody>
      </p:sp>
      <p:sp>
        <p:nvSpPr>
          <p:cNvPr id="379938"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79939"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9940"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9941"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79942"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79943" name="Text Box 39"/>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cxnSp>
        <p:nvCxnSpPr>
          <p:cNvPr id="379945" name="AutoShape 41"/>
          <p:cNvCxnSpPr>
            <a:cxnSpLocks noChangeShapeType="1"/>
            <a:stCxn id="379914" idx="6"/>
            <a:endCxn id="379919" idx="2"/>
          </p:cNvCxnSpPr>
          <p:nvPr/>
        </p:nvCxnSpPr>
        <p:spPr bwMode="auto">
          <a:xfrm>
            <a:off x="4906963" y="1498600"/>
            <a:ext cx="2454275" cy="0"/>
          </a:xfrm>
          <a:prstGeom prst="straightConnector1">
            <a:avLst/>
          </a:prstGeom>
          <a:noFill/>
          <a:ln w="50800">
            <a:solidFill>
              <a:schemeClr val="accent1"/>
            </a:solidFill>
            <a:round/>
            <a:headEnd/>
            <a:tailEnd type="triangle" w="med" len="med"/>
          </a:ln>
          <a:effectLst/>
        </p:spPr>
      </p:cxnSp>
      <p:sp>
        <p:nvSpPr>
          <p:cNvPr id="379946" name="Oval 42"/>
          <p:cNvSpPr>
            <a:spLocks noChangeAspect="1" noChangeArrowheads="1"/>
          </p:cNvSpPr>
          <p:nvPr/>
        </p:nvSpPr>
        <p:spPr bwMode="auto">
          <a:xfrm>
            <a:off x="7369175" y="13716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8</a:t>
            </a:r>
          </a:p>
        </p:txBody>
      </p:sp>
      <p:sp>
        <p:nvSpPr>
          <p:cNvPr id="379947" name="Text Box 43"/>
          <p:cNvSpPr txBox="1">
            <a:spLocks noChangeArrowheads="1"/>
          </p:cNvSpPr>
          <p:nvPr/>
        </p:nvSpPr>
        <p:spPr bwMode="auto">
          <a:xfrm>
            <a:off x="7315200"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9945"/>
                                        </p:tgtEl>
                                        <p:attrNameLst>
                                          <p:attrName>style.visibility</p:attrName>
                                        </p:attrNameLst>
                                      </p:cBhvr>
                                      <p:to>
                                        <p:strVal val="visible"/>
                                      </p:to>
                                    </p:set>
                                    <p:animEffect transition="in" filter="wipe(left)">
                                      <p:cBhvr>
                                        <p:cTn id="7" dur="500"/>
                                        <p:tgtEl>
                                          <p:spTgt spid="37994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79946"/>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799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46" grpId="0" animBg="1" autoUpdateAnimBg="0"/>
      <p:bldP spid="37994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投影片編號版面配置區 2"/>
          <p:cNvSpPr>
            <a:spLocks noGrp="1"/>
          </p:cNvSpPr>
          <p:nvPr>
            <p:ph type="sldNum" sz="quarter" idx="4294967295"/>
          </p:nvPr>
        </p:nvSpPr>
        <p:spPr>
          <a:xfrm>
            <a:off x="7239000" y="6629400"/>
            <a:ext cx="1905000" cy="228600"/>
          </a:xfrm>
          <a:prstGeom prst="rect">
            <a:avLst/>
          </a:prstGeom>
        </p:spPr>
        <p:txBody>
          <a:bodyPr/>
          <a:lstStyle/>
          <a:p>
            <a:fld id="{3364B64A-C57B-47D4-9723-649A55575168}" type="slidenum">
              <a:rPr lang="en-US" altLang="zh-TW"/>
              <a:pPr/>
              <a:t>37</a:t>
            </a:fld>
            <a:endParaRPr lang="en-US" altLang="zh-TW" sz="1400"/>
          </a:p>
        </p:txBody>
      </p:sp>
      <p:sp>
        <p:nvSpPr>
          <p:cNvPr id="380930"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80931"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80932"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80933" name="Oval 5"/>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80934" name="AutoShape 6"/>
          <p:cNvCxnSpPr>
            <a:cxnSpLocks noChangeShapeType="1"/>
            <a:stCxn id="380931" idx="7"/>
            <a:endCxn id="380932"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80935" name="AutoShape 7"/>
          <p:cNvCxnSpPr>
            <a:cxnSpLocks noChangeShapeType="1"/>
            <a:stCxn id="380931" idx="6"/>
            <a:endCxn id="380933"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80936" name="AutoShape 8"/>
          <p:cNvCxnSpPr>
            <a:cxnSpLocks noChangeShapeType="1"/>
            <a:stCxn id="380932" idx="6"/>
            <a:endCxn id="380938"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80937" name="AutoShape 9"/>
          <p:cNvCxnSpPr>
            <a:cxnSpLocks noChangeShapeType="1"/>
            <a:stCxn id="380932" idx="5"/>
            <a:endCxn id="380933"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80938" name="Oval 10"/>
          <p:cNvSpPr>
            <a:spLocks noChangeAspect="1" noChangeArrowheads="1"/>
          </p:cNvSpPr>
          <p:nvPr/>
        </p:nvSpPr>
        <p:spPr bwMode="auto">
          <a:xfrm>
            <a:off x="4648200" y="1371600"/>
            <a:ext cx="250825" cy="252413"/>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80939" name="Oval 11"/>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7</a:t>
            </a:r>
          </a:p>
        </p:txBody>
      </p:sp>
      <p:cxnSp>
        <p:nvCxnSpPr>
          <p:cNvPr id="380940" name="AutoShape 12"/>
          <p:cNvCxnSpPr>
            <a:cxnSpLocks noChangeShapeType="1"/>
            <a:stCxn id="380943" idx="3"/>
            <a:endCxn id="380939"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80941" name="AutoShape 13"/>
          <p:cNvCxnSpPr>
            <a:cxnSpLocks noChangeShapeType="1"/>
            <a:stCxn id="380939" idx="2"/>
            <a:endCxn id="380933"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80942" name="AutoShape 14"/>
          <p:cNvCxnSpPr>
            <a:cxnSpLocks noChangeShapeType="1"/>
            <a:stCxn id="380949" idx="0"/>
            <a:endCxn id="380943"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80943" name="Oval 15"/>
          <p:cNvSpPr>
            <a:spLocks noChangeAspect="1" noChangeArrowheads="1"/>
          </p:cNvSpPr>
          <p:nvPr/>
        </p:nvSpPr>
        <p:spPr bwMode="auto">
          <a:xfrm>
            <a:off x="7369175" y="13716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8</a:t>
            </a:r>
          </a:p>
        </p:txBody>
      </p:sp>
      <p:cxnSp>
        <p:nvCxnSpPr>
          <p:cNvPr id="380944" name="AutoShape 16"/>
          <p:cNvCxnSpPr>
            <a:cxnSpLocks noChangeShapeType="1"/>
            <a:stCxn id="380938" idx="6"/>
            <a:endCxn id="380943" idx="2"/>
          </p:cNvCxnSpPr>
          <p:nvPr/>
        </p:nvCxnSpPr>
        <p:spPr bwMode="auto">
          <a:xfrm>
            <a:off x="4906963" y="1498600"/>
            <a:ext cx="2454275" cy="0"/>
          </a:xfrm>
          <a:prstGeom prst="straightConnector1">
            <a:avLst/>
          </a:prstGeom>
          <a:noFill/>
          <a:ln w="19050">
            <a:solidFill>
              <a:srgbClr val="006600"/>
            </a:solidFill>
            <a:round/>
            <a:headEnd/>
            <a:tailEnd type="triangle" w="med" len="med"/>
          </a:ln>
          <a:effectLst/>
        </p:spPr>
      </p:cxnSp>
      <p:cxnSp>
        <p:nvCxnSpPr>
          <p:cNvPr id="380945" name="AutoShape 17"/>
          <p:cNvCxnSpPr>
            <a:cxnSpLocks noChangeShapeType="1"/>
            <a:stCxn id="380938" idx="5"/>
            <a:endCxn id="380939"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80946" name="Oval 18"/>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80947" name="AutoShape 19"/>
          <p:cNvCxnSpPr>
            <a:cxnSpLocks noChangeShapeType="1"/>
            <a:stCxn id="380946" idx="6"/>
            <a:endCxn id="380948" idx="2"/>
          </p:cNvCxnSpPr>
          <p:nvPr/>
        </p:nvCxnSpPr>
        <p:spPr bwMode="auto">
          <a:xfrm>
            <a:off x="2547938" y="4013200"/>
            <a:ext cx="2092325" cy="0"/>
          </a:xfrm>
          <a:prstGeom prst="straightConnector1">
            <a:avLst/>
          </a:prstGeom>
          <a:noFill/>
          <a:ln w="19050">
            <a:solidFill>
              <a:srgbClr val="006600"/>
            </a:solidFill>
            <a:round/>
            <a:headEnd/>
            <a:tailEnd type="triangle" w="med" len="med"/>
          </a:ln>
          <a:effectLst/>
        </p:spPr>
      </p:cxnSp>
      <p:sp>
        <p:nvSpPr>
          <p:cNvPr id="380948" name="Oval 20"/>
          <p:cNvSpPr>
            <a:spLocks noChangeAspect="1" noChangeArrowheads="1"/>
          </p:cNvSpPr>
          <p:nvPr/>
        </p:nvSpPr>
        <p:spPr bwMode="auto">
          <a:xfrm>
            <a:off x="4648200" y="38862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80949" name="Oval 21"/>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9</a:t>
            </a:r>
          </a:p>
        </p:txBody>
      </p:sp>
      <p:cxnSp>
        <p:nvCxnSpPr>
          <p:cNvPr id="380950" name="AutoShape 22"/>
          <p:cNvCxnSpPr>
            <a:cxnSpLocks noChangeShapeType="1"/>
            <a:stCxn id="380948" idx="6"/>
            <a:endCxn id="380949" idx="2"/>
          </p:cNvCxnSpPr>
          <p:nvPr/>
        </p:nvCxnSpPr>
        <p:spPr bwMode="auto">
          <a:xfrm>
            <a:off x="4906963" y="4013200"/>
            <a:ext cx="2454275" cy="0"/>
          </a:xfrm>
          <a:prstGeom prst="straightConnector1">
            <a:avLst/>
          </a:prstGeom>
          <a:noFill/>
          <a:ln w="19050">
            <a:solidFill>
              <a:schemeClr val="tx1"/>
            </a:solidFill>
            <a:round/>
            <a:headEnd/>
            <a:tailEnd type="triangle" w="med" len="med"/>
          </a:ln>
          <a:effectLst/>
        </p:spPr>
      </p:cxnSp>
      <p:cxnSp>
        <p:nvCxnSpPr>
          <p:cNvPr id="380951" name="AutoShape 23"/>
          <p:cNvCxnSpPr>
            <a:cxnSpLocks noChangeShapeType="1"/>
            <a:stCxn id="380931" idx="5"/>
            <a:endCxn id="380946"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80952" name="AutoShape 24"/>
          <p:cNvCxnSpPr>
            <a:cxnSpLocks noChangeShapeType="1"/>
            <a:stCxn id="380946" idx="7"/>
            <a:endCxn id="380933"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ffectLst/>
        </p:spPr>
      </p:cxnSp>
      <p:cxnSp>
        <p:nvCxnSpPr>
          <p:cNvPr id="380953" name="AutoShape 25"/>
          <p:cNvCxnSpPr>
            <a:cxnSpLocks noChangeShapeType="1"/>
            <a:stCxn id="380933" idx="5"/>
            <a:endCxn id="380948" idx="1"/>
          </p:cNvCxnSpPr>
          <p:nvPr/>
        </p:nvCxnSpPr>
        <p:spPr bwMode="auto">
          <a:xfrm>
            <a:off x="3795713" y="2890838"/>
            <a:ext cx="889000" cy="1023937"/>
          </a:xfrm>
          <a:prstGeom prst="straightConnector1">
            <a:avLst/>
          </a:prstGeom>
          <a:noFill/>
          <a:ln w="19050">
            <a:solidFill>
              <a:srgbClr val="006600"/>
            </a:solidFill>
            <a:round/>
            <a:headEnd/>
            <a:tailEnd type="triangle" w="med" len="med"/>
          </a:ln>
          <a:effectLst/>
        </p:spPr>
      </p:cxnSp>
      <p:cxnSp>
        <p:nvCxnSpPr>
          <p:cNvPr id="380954" name="AutoShape 26"/>
          <p:cNvCxnSpPr>
            <a:cxnSpLocks noChangeShapeType="1"/>
            <a:stCxn id="380949" idx="1"/>
            <a:endCxn id="380939"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80955" name="AutoShape 27"/>
          <p:cNvCxnSpPr>
            <a:cxnSpLocks noChangeShapeType="1"/>
            <a:stCxn id="380948" idx="7"/>
            <a:endCxn id="380939"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ffectLst/>
        </p:spPr>
      </p:cxnSp>
      <p:cxnSp>
        <p:nvCxnSpPr>
          <p:cNvPr id="380956" name="AutoShape 28"/>
          <p:cNvCxnSpPr>
            <a:cxnSpLocks noChangeShapeType="1"/>
            <a:stCxn id="380938" idx="3"/>
            <a:endCxn id="380933"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ffectLst/>
        </p:spPr>
      </p:cxnSp>
      <p:sp>
        <p:nvSpPr>
          <p:cNvPr id="380957"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80958"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80959"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80960"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80961"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4 6 8  </a:t>
            </a:r>
          </a:p>
        </p:txBody>
      </p:sp>
      <p:sp>
        <p:nvSpPr>
          <p:cNvPr id="380962"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80963"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0964"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0965"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0966"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80967" name="Text Box 39"/>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80970" name="Text Box 42"/>
          <p:cNvSpPr txBox="1">
            <a:spLocks noChangeArrowheads="1"/>
          </p:cNvSpPr>
          <p:nvPr/>
        </p:nvSpPr>
        <p:spPr bwMode="auto">
          <a:xfrm>
            <a:off x="7315200"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投影片編號版面配置區 2"/>
          <p:cNvSpPr>
            <a:spLocks noGrp="1"/>
          </p:cNvSpPr>
          <p:nvPr>
            <p:ph type="sldNum" sz="quarter" idx="4294967295"/>
          </p:nvPr>
        </p:nvSpPr>
        <p:spPr>
          <a:xfrm>
            <a:off x="7239000" y="6629400"/>
            <a:ext cx="1905000" cy="228600"/>
          </a:xfrm>
          <a:prstGeom prst="rect">
            <a:avLst/>
          </a:prstGeom>
        </p:spPr>
        <p:txBody>
          <a:bodyPr/>
          <a:lstStyle/>
          <a:p>
            <a:fld id="{42B7FF0B-FAEB-4B26-BF7F-BC643426D2CA}" type="slidenum">
              <a:rPr lang="en-US" altLang="zh-TW"/>
              <a:pPr/>
              <a:t>38</a:t>
            </a:fld>
            <a:endParaRPr lang="en-US" altLang="zh-TW" sz="1400"/>
          </a:p>
        </p:txBody>
      </p:sp>
      <p:sp>
        <p:nvSpPr>
          <p:cNvPr id="381954"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81955"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81956"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81957" name="Oval 5"/>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81958" name="AutoShape 6"/>
          <p:cNvCxnSpPr>
            <a:cxnSpLocks noChangeShapeType="1"/>
            <a:stCxn id="381955" idx="7"/>
            <a:endCxn id="381956"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81959" name="AutoShape 7"/>
          <p:cNvCxnSpPr>
            <a:cxnSpLocks noChangeShapeType="1"/>
            <a:stCxn id="381955" idx="6"/>
            <a:endCxn id="381957"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81960" name="AutoShape 8"/>
          <p:cNvCxnSpPr>
            <a:cxnSpLocks noChangeShapeType="1"/>
            <a:stCxn id="381956" idx="6"/>
            <a:endCxn id="381962"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81961" name="AutoShape 9"/>
          <p:cNvCxnSpPr>
            <a:cxnSpLocks noChangeShapeType="1"/>
            <a:stCxn id="381956" idx="5"/>
            <a:endCxn id="381957"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81962" name="Oval 10"/>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81963" name="Oval 11"/>
          <p:cNvSpPr>
            <a:spLocks noChangeAspect="1" noChangeArrowheads="1"/>
          </p:cNvSpPr>
          <p:nvPr/>
        </p:nvSpPr>
        <p:spPr bwMode="auto">
          <a:xfrm>
            <a:off x="6019800" y="2668588"/>
            <a:ext cx="250825" cy="250825"/>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7</a:t>
            </a:r>
          </a:p>
        </p:txBody>
      </p:sp>
      <p:cxnSp>
        <p:nvCxnSpPr>
          <p:cNvPr id="381964" name="AutoShape 12"/>
          <p:cNvCxnSpPr>
            <a:cxnSpLocks noChangeShapeType="1"/>
            <a:stCxn id="381967" idx="3"/>
            <a:endCxn id="381994" idx="7"/>
          </p:cNvCxnSpPr>
          <p:nvPr/>
        </p:nvCxnSpPr>
        <p:spPr bwMode="auto">
          <a:xfrm flipH="1">
            <a:off x="6234113" y="1595438"/>
            <a:ext cx="1171575" cy="1100137"/>
          </a:xfrm>
          <a:prstGeom prst="straightConnector1">
            <a:avLst/>
          </a:prstGeom>
          <a:noFill/>
          <a:ln w="19050">
            <a:solidFill>
              <a:schemeClr val="tx1"/>
            </a:solidFill>
            <a:round/>
            <a:headEnd type="triangle" w="med" len="med"/>
            <a:tailEnd/>
          </a:ln>
          <a:effectLst/>
        </p:spPr>
      </p:cxnSp>
      <p:cxnSp>
        <p:nvCxnSpPr>
          <p:cNvPr id="381965" name="AutoShape 13"/>
          <p:cNvCxnSpPr>
            <a:cxnSpLocks noChangeShapeType="1"/>
            <a:stCxn id="381963" idx="2"/>
            <a:endCxn id="381957"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81966" name="AutoShape 14"/>
          <p:cNvCxnSpPr>
            <a:cxnSpLocks noChangeShapeType="1"/>
            <a:stCxn id="381973" idx="0"/>
            <a:endCxn id="381967"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81967" name="Oval 15"/>
          <p:cNvSpPr>
            <a:spLocks noChangeAspect="1" noChangeArrowheads="1"/>
          </p:cNvSpPr>
          <p:nvPr/>
        </p:nvSpPr>
        <p:spPr bwMode="auto">
          <a:xfrm>
            <a:off x="7369175" y="13716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8</a:t>
            </a:r>
          </a:p>
        </p:txBody>
      </p:sp>
      <p:cxnSp>
        <p:nvCxnSpPr>
          <p:cNvPr id="381968" name="AutoShape 16"/>
          <p:cNvCxnSpPr>
            <a:cxnSpLocks noChangeShapeType="1"/>
            <a:stCxn id="381962" idx="6"/>
            <a:endCxn id="381967" idx="2"/>
          </p:cNvCxnSpPr>
          <p:nvPr/>
        </p:nvCxnSpPr>
        <p:spPr bwMode="auto">
          <a:xfrm>
            <a:off x="4906963" y="1498600"/>
            <a:ext cx="2454275" cy="0"/>
          </a:xfrm>
          <a:prstGeom prst="straightConnector1">
            <a:avLst/>
          </a:prstGeom>
          <a:noFill/>
          <a:ln w="19050">
            <a:solidFill>
              <a:srgbClr val="006600"/>
            </a:solidFill>
            <a:round/>
            <a:headEnd/>
            <a:tailEnd type="triangle" w="med" len="med"/>
          </a:ln>
          <a:effectLst/>
        </p:spPr>
      </p:cxnSp>
      <p:cxnSp>
        <p:nvCxnSpPr>
          <p:cNvPr id="381969" name="AutoShape 17"/>
          <p:cNvCxnSpPr>
            <a:cxnSpLocks noChangeShapeType="1"/>
            <a:stCxn id="381962" idx="5"/>
            <a:endCxn id="381963"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81970" name="Oval 18"/>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81971" name="AutoShape 19"/>
          <p:cNvCxnSpPr>
            <a:cxnSpLocks noChangeShapeType="1"/>
            <a:stCxn id="381970" idx="6"/>
            <a:endCxn id="381972" idx="2"/>
          </p:cNvCxnSpPr>
          <p:nvPr/>
        </p:nvCxnSpPr>
        <p:spPr bwMode="auto">
          <a:xfrm>
            <a:off x="2547938" y="4013200"/>
            <a:ext cx="2092325" cy="0"/>
          </a:xfrm>
          <a:prstGeom prst="straightConnector1">
            <a:avLst/>
          </a:prstGeom>
          <a:noFill/>
          <a:ln w="19050">
            <a:solidFill>
              <a:srgbClr val="006600"/>
            </a:solidFill>
            <a:round/>
            <a:headEnd/>
            <a:tailEnd type="triangle" w="med" len="med"/>
          </a:ln>
          <a:effectLst/>
        </p:spPr>
      </p:cxnSp>
      <p:sp>
        <p:nvSpPr>
          <p:cNvPr id="381972" name="Oval 20"/>
          <p:cNvSpPr>
            <a:spLocks noChangeAspect="1" noChangeArrowheads="1"/>
          </p:cNvSpPr>
          <p:nvPr/>
        </p:nvSpPr>
        <p:spPr bwMode="auto">
          <a:xfrm>
            <a:off x="4648200" y="3886200"/>
            <a:ext cx="250825" cy="252413"/>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81973" name="Oval 21"/>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9</a:t>
            </a:r>
          </a:p>
        </p:txBody>
      </p:sp>
      <p:cxnSp>
        <p:nvCxnSpPr>
          <p:cNvPr id="381974" name="AutoShape 22"/>
          <p:cNvCxnSpPr>
            <a:cxnSpLocks noChangeShapeType="1"/>
            <a:stCxn id="381972" idx="6"/>
            <a:endCxn id="381973" idx="2"/>
          </p:cNvCxnSpPr>
          <p:nvPr/>
        </p:nvCxnSpPr>
        <p:spPr bwMode="auto">
          <a:xfrm>
            <a:off x="4906963" y="4013200"/>
            <a:ext cx="2454275" cy="0"/>
          </a:xfrm>
          <a:prstGeom prst="straightConnector1">
            <a:avLst/>
          </a:prstGeom>
          <a:noFill/>
          <a:ln w="19050">
            <a:solidFill>
              <a:schemeClr val="tx1"/>
            </a:solidFill>
            <a:round/>
            <a:headEnd/>
            <a:tailEnd type="triangle" w="med" len="med"/>
          </a:ln>
          <a:effectLst/>
        </p:spPr>
      </p:cxnSp>
      <p:cxnSp>
        <p:nvCxnSpPr>
          <p:cNvPr id="381975" name="AutoShape 23"/>
          <p:cNvCxnSpPr>
            <a:cxnSpLocks noChangeShapeType="1"/>
            <a:stCxn id="381955" idx="5"/>
            <a:endCxn id="381970"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81976" name="AutoShape 24"/>
          <p:cNvCxnSpPr>
            <a:cxnSpLocks noChangeShapeType="1"/>
            <a:stCxn id="381970" idx="7"/>
            <a:endCxn id="381957"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ffectLst/>
        </p:spPr>
      </p:cxnSp>
      <p:cxnSp>
        <p:nvCxnSpPr>
          <p:cNvPr id="381977" name="AutoShape 25"/>
          <p:cNvCxnSpPr>
            <a:cxnSpLocks noChangeShapeType="1"/>
            <a:stCxn id="381957" idx="5"/>
            <a:endCxn id="381972" idx="1"/>
          </p:cNvCxnSpPr>
          <p:nvPr/>
        </p:nvCxnSpPr>
        <p:spPr bwMode="auto">
          <a:xfrm>
            <a:off x="3795713" y="2890838"/>
            <a:ext cx="889000" cy="1023937"/>
          </a:xfrm>
          <a:prstGeom prst="straightConnector1">
            <a:avLst/>
          </a:prstGeom>
          <a:noFill/>
          <a:ln w="19050">
            <a:solidFill>
              <a:srgbClr val="006600"/>
            </a:solidFill>
            <a:round/>
            <a:headEnd/>
            <a:tailEnd type="triangle" w="med" len="med"/>
          </a:ln>
          <a:effectLst/>
        </p:spPr>
      </p:cxnSp>
      <p:cxnSp>
        <p:nvCxnSpPr>
          <p:cNvPr id="381978" name="AutoShape 26"/>
          <p:cNvCxnSpPr>
            <a:cxnSpLocks noChangeShapeType="1"/>
            <a:stCxn id="381973" idx="1"/>
            <a:endCxn id="381963"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81979" name="AutoShape 27"/>
          <p:cNvCxnSpPr>
            <a:cxnSpLocks noChangeShapeType="1"/>
            <a:stCxn id="381972" idx="7"/>
            <a:endCxn id="381963" idx="3"/>
          </p:cNvCxnSpPr>
          <p:nvPr/>
        </p:nvCxnSpPr>
        <p:spPr bwMode="auto">
          <a:xfrm flipV="1">
            <a:off x="4862513" y="2890838"/>
            <a:ext cx="1193800" cy="1023937"/>
          </a:xfrm>
          <a:prstGeom prst="straightConnector1">
            <a:avLst/>
          </a:prstGeom>
          <a:noFill/>
          <a:ln w="19050">
            <a:solidFill>
              <a:schemeClr val="tx1"/>
            </a:solidFill>
            <a:round/>
            <a:headEnd/>
            <a:tailEnd type="triangle" w="med" len="med"/>
          </a:ln>
          <a:effectLst/>
        </p:spPr>
      </p:cxnSp>
      <p:cxnSp>
        <p:nvCxnSpPr>
          <p:cNvPr id="381980" name="AutoShape 28"/>
          <p:cNvCxnSpPr>
            <a:cxnSpLocks noChangeShapeType="1"/>
            <a:stCxn id="381962" idx="3"/>
            <a:endCxn id="381957"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ffectLst/>
        </p:spPr>
      </p:cxnSp>
      <p:sp>
        <p:nvSpPr>
          <p:cNvPr id="381981"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81982"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81983"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81984"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81985"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6 8  </a:t>
            </a:r>
          </a:p>
        </p:txBody>
      </p:sp>
      <p:sp>
        <p:nvSpPr>
          <p:cNvPr id="381986"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81987"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1988"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1989"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1990"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81991" name="Text Box 39"/>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81992" name="Text Box 40"/>
          <p:cNvSpPr txBox="1">
            <a:spLocks noChangeArrowheads="1"/>
          </p:cNvSpPr>
          <p:nvPr/>
        </p:nvSpPr>
        <p:spPr bwMode="auto">
          <a:xfrm>
            <a:off x="7315200"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cxnSp>
        <p:nvCxnSpPr>
          <p:cNvPr id="381993" name="AutoShape 41"/>
          <p:cNvCxnSpPr>
            <a:cxnSpLocks noChangeShapeType="1"/>
            <a:stCxn id="381972" idx="7"/>
            <a:endCxn id="381963" idx="3"/>
          </p:cNvCxnSpPr>
          <p:nvPr/>
        </p:nvCxnSpPr>
        <p:spPr bwMode="auto">
          <a:xfrm flipV="1">
            <a:off x="4862513" y="2890838"/>
            <a:ext cx="1193800" cy="1023937"/>
          </a:xfrm>
          <a:prstGeom prst="straightConnector1">
            <a:avLst/>
          </a:prstGeom>
          <a:noFill/>
          <a:ln w="50800">
            <a:solidFill>
              <a:schemeClr val="accent1"/>
            </a:solidFill>
            <a:round/>
            <a:headEnd/>
            <a:tailEnd type="triangle" w="med" len="med"/>
          </a:ln>
          <a:effectLst/>
        </p:spPr>
      </p:cxnSp>
      <p:sp>
        <p:nvSpPr>
          <p:cNvPr id="381994" name="Oval 42"/>
          <p:cNvSpPr>
            <a:spLocks noChangeAspect="1" noChangeArrowheads="1"/>
          </p:cNvSpPr>
          <p:nvPr/>
        </p:nvSpPr>
        <p:spPr bwMode="auto">
          <a:xfrm>
            <a:off x="6019800" y="26670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7</a:t>
            </a:r>
          </a:p>
        </p:txBody>
      </p:sp>
      <p:sp>
        <p:nvSpPr>
          <p:cNvPr id="381995" name="Text Box 43"/>
          <p:cNvSpPr txBox="1">
            <a:spLocks noChangeArrowheads="1"/>
          </p:cNvSpPr>
          <p:nvPr/>
        </p:nvSpPr>
        <p:spPr bwMode="auto">
          <a:xfrm>
            <a:off x="59848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1993"/>
                                        </p:tgtEl>
                                        <p:attrNameLst>
                                          <p:attrName>style.visibility</p:attrName>
                                        </p:attrNameLst>
                                      </p:cBhvr>
                                      <p:to>
                                        <p:strVal val="visible"/>
                                      </p:to>
                                    </p:set>
                                    <p:animEffect transition="in" filter="wipe(left)">
                                      <p:cBhvr>
                                        <p:cTn id="7" dur="500"/>
                                        <p:tgtEl>
                                          <p:spTgt spid="38199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81994"/>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819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94" grpId="0" animBg="1" autoUpdateAnimBg="0"/>
      <p:bldP spid="38199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投影片編號版面配置區 2"/>
          <p:cNvSpPr>
            <a:spLocks noGrp="1"/>
          </p:cNvSpPr>
          <p:nvPr>
            <p:ph type="sldNum" sz="quarter" idx="4294967295"/>
          </p:nvPr>
        </p:nvSpPr>
        <p:spPr>
          <a:xfrm>
            <a:off x="7239000" y="6629400"/>
            <a:ext cx="1905000" cy="228600"/>
          </a:xfrm>
          <a:prstGeom prst="rect">
            <a:avLst/>
          </a:prstGeom>
        </p:spPr>
        <p:txBody>
          <a:bodyPr/>
          <a:lstStyle/>
          <a:p>
            <a:fld id="{FE96479B-5FEC-4F10-8DD9-D75A55DAF578}" type="slidenum">
              <a:rPr lang="en-US" altLang="zh-TW"/>
              <a:pPr/>
              <a:t>39</a:t>
            </a:fld>
            <a:endParaRPr lang="en-US" altLang="zh-TW" sz="1400"/>
          </a:p>
        </p:txBody>
      </p:sp>
      <p:sp>
        <p:nvSpPr>
          <p:cNvPr id="382978"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82979"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82980"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82981" name="Oval 5"/>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82982" name="AutoShape 6"/>
          <p:cNvCxnSpPr>
            <a:cxnSpLocks noChangeShapeType="1"/>
            <a:stCxn id="382979" idx="7"/>
            <a:endCxn id="382980"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82983" name="AutoShape 7"/>
          <p:cNvCxnSpPr>
            <a:cxnSpLocks noChangeShapeType="1"/>
            <a:stCxn id="382979" idx="6"/>
            <a:endCxn id="382981"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82984" name="AutoShape 8"/>
          <p:cNvCxnSpPr>
            <a:cxnSpLocks noChangeShapeType="1"/>
            <a:stCxn id="382980" idx="6"/>
            <a:endCxn id="382986"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82985" name="AutoShape 9"/>
          <p:cNvCxnSpPr>
            <a:cxnSpLocks noChangeShapeType="1"/>
            <a:stCxn id="382980" idx="5"/>
            <a:endCxn id="382981"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82986" name="Oval 10"/>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82987" name="Oval 11"/>
          <p:cNvSpPr>
            <a:spLocks noChangeAspect="1" noChangeArrowheads="1"/>
          </p:cNvSpPr>
          <p:nvPr/>
        </p:nvSpPr>
        <p:spPr bwMode="auto">
          <a:xfrm>
            <a:off x="6019800" y="2668588"/>
            <a:ext cx="250825" cy="250825"/>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7</a:t>
            </a:r>
          </a:p>
        </p:txBody>
      </p:sp>
      <p:cxnSp>
        <p:nvCxnSpPr>
          <p:cNvPr id="382988" name="AutoShape 12"/>
          <p:cNvCxnSpPr>
            <a:cxnSpLocks noChangeShapeType="1"/>
            <a:stCxn id="382991" idx="3"/>
            <a:endCxn id="382987"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82989" name="AutoShape 13"/>
          <p:cNvCxnSpPr>
            <a:cxnSpLocks noChangeShapeType="1"/>
            <a:stCxn id="382987" idx="2"/>
            <a:endCxn id="382981"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82990" name="AutoShape 14"/>
          <p:cNvCxnSpPr>
            <a:cxnSpLocks noChangeShapeType="1"/>
            <a:stCxn id="382997" idx="0"/>
            <a:endCxn id="382991"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82991" name="Oval 15"/>
          <p:cNvSpPr>
            <a:spLocks noChangeAspect="1" noChangeArrowheads="1"/>
          </p:cNvSpPr>
          <p:nvPr/>
        </p:nvSpPr>
        <p:spPr bwMode="auto">
          <a:xfrm>
            <a:off x="7369175" y="13716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8</a:t>
            </a:r>
          </a:p>
        </p:txBody>
      </p:sp>
      <p:cxnSp>
        <p:nvCxnSpPr>
          <p:cNvPr id="382992" name="AutoShape 16"/>
          <p:cNvCxnSpPr>
            <a:cxnSpLocks noChangeShapeType="1"/>
            <a:stCxn id="382986" idx="6"/>
            <a:endCxn id="382991" idx="2"/>
          </p:cNvCxnSpPr>
          <p:nvPr/>
        </p:nvCxnSpPr>
        <p:spPr bwMode="auto">
          <a:xfrm>
            <a:off x="4906963" y="1498600"/>
            <a:ext cx="2454275" cy="0"/>
          </a:xfrm>
          <a:prstGeom prst="straightConnector1">
            <a:avLst/>
          </a:prstGeom>
          <a:noFill/>
          <a:ln w="19050">
            <a:solidFill>
              <a:srgbClr val="006600"/>
            </a:solidFill>
            <a:round/>
            <a:headEnd/>
            <a:tailEnd type="triangle" w="med" len="med"/>
          </a:ln>
          <a:effectLst/>
        </p:spPr>
      </p:cxnSp>
      <p:cxnSp>
        <p:nvCxnSpPr>
          <p:cNvPr id="382993" name="AutoShape 17"/>
          <p:cNvCxnSpPr>
            <a:cxnSpLocks noChangeShapeType="1"/>
            <a:stCxn id="382986" idx="5"/>
            <a:endCxn id="382987"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82994" name="Oval 18"/>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82995" name="AutoShape 19"/>
          <p:cNvCxnSpPr>
            <a:cxnSpLocks noChangeShapeType="1"/>
            <a:stCxn id="382994" idx="6"/>
            <a:endCxn id="382996" idx="2"/>
          </p:cNvCxnSpPr>
          <p:nvPr/>
        </p:nvCxnSpPr>
        <p:spPr bwMode="auto">
          <a:xfrm>
            <a:off x="2547938" y="4013200"/>
            <a:ext cx="2092325" cy="0"/>
          </a:xfrm>
          <a:prstGeom prst="straightConnector1">
            <a:avLst/>
          </a:prstGeom>
          <a:noFill/>
          <a:ln w="19050">
            <a:solidFill>
              <a:srgbClr val="006600"/>
            </a:solidFill>
            <a:round/>
            <a:headEnd/>
            <a:tailEnd type="triangle" w="med" len="med"/>
          </a:ln>
          <a:effectLst/>
        </p:spPr>
      </p:cxnSp>
      <p:sp>
        <p:nvSpPr>
          <p:cNvPr id="382996" name="Oval 20"/>
          <p:cNvSpPr>
            <a:spLocks noChangeAspect="1" noChangeArrowheads="1"/>
          </p:cNvSpPr>
          <p:nvPr/>
        </p:nvSpPr>
        <p:spPr bwMode="auto">
          <a:xfrm>
            <a:off x="4648200" y="3886200"/>
            <a:ext cx="250825" cy="252413"/>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82997" name="Oval 21"/>
          <p:cNvSpPr>
            <a:spLocks noChangeAspect="1" noChangeArrowheads="1"/>
          </p:cNvSpPr>
          <p:nvPr/>
        </p:nvSpPr>
        <p:spPr bwMode="auto">
          <a:xfrm>
            <a:off x="7369175" y="3886200"/>
            <a:ext cx="250825" cy="252413"/>
          </a:xfrm>
          <a:prstGeom prst="ellipse">
            <a:avLst/>
          </a:prstGeom>
          <a:solidFill>
            <a:schemeClr val="tx2"/>
          </a:solidFill>
          <a:ln w="15875">
            <a:solidFill>
              <a:schemeClr val="tx1"/>
            </a:solidFill>
            <a:round/>
            <a:headEnd/>
            <a:tailEnd/>
          </a:ln>
          <a:effectLst/>
        </p:spPr>
        <p:txBody>
          <a:bodyPr wrap="none" lIns="92075" tIns="46038" rIns="92075" bIns="46038" anchor="ctr"/>
          <a:lstStyle/>
          <a:p>
            <a:r>
              <a:rPr kumimoji="0" lang="en-US" altLang="zh-TW" sz="1400">
                <a:ea typeface="新細明體" pitchFamily="18" charset="-120"/>
              </a:rPr>
              <a:t>9</a:t>
            </a:r>
          </a:p>
        </p:txBody>
      </p:sp>
      <p:cxnSp>
        <p:nvCxnSpPr>
          <p:cNvPr id="382998" name="AutoShape 22"/>
          <p:cNvCxnSpPr>
            <a:cxnSpLocks noChangeShapeType="1"/>
            <a:stCxn id="382996" idx="6"/>
            <a:endCxn id="382997" idx="2"/>
          </p:cNvCxnSpPr>
          <p:nvPr/>
        </p:nvCxnSpPr>
        <p:spPr bwMode="auto">
          <a:xfrm>
            <a:off x="4906963" y="4013200"/>
            <a:ext cx="2454275" cy="0"/>
          </a:xfrm>
          <a:prstGeom prst="straightConnector1">
            <a:avLst/>
          </a:prstGeom>
          <a:noFill/>
          <a:ln w="19050">
            <a:solidFill>
              <a:schemeClr val="tx1"/>
            </a:solidFill>
            <a:round/>
            <a:headEnd/>
            <a:tailEnd type="triangle" w="med" len="med"/>
          </a:ln>
          <a:effectLst/>
        </p:spPr>
      </p:cxnSp>
      <p:cxnSp>
        <p:nvCxnSpPr>
          <p:cNvPr id="382999" name="AutoShape 23"/>
          <p:cNvCxnSpPr>
            <a:cxnSpLocks noChangeShapeType="1"/>
            <a:stCxn id="382979" idx="5"/>
            <a:endCxn id="382994"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83000" name="AutoShape 24"/>
          <p:cNvCxnSpPr>
            <a:cxnSpLocks noChangeShapeType="1"/>
            <a:stCxn id="382994" idx="7"/>
            <a:endCxn id="382981"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ffectLst/>
        </p:spPr>
      </p:cxnSp>
      <p:cxnSp>
        <p:nvCxnSpPr>
          <p:cNvPr id="383001" name="AutoShape 25"/>
          <p:cNvCxnSpPr>
            <a:cxnSpLocks noChangeShapeType="1"/>
            <a:stCxn id="382981" idx="5"/>
            <a:endCxn id="382996" idx="1"/>
          </p:cNvCxnSpPr>
          <p:nvPr/>
        </p:nvCxnSpPr>
        <p:spPr bwMode="auto">
          <a:xfrm>
            <a:off x="3795713" y="2890838"/>
            <a:ext cx="889000" cy="1023937"/>
          </a:xfrm>
          <a:prstGeom prst="straightConnector1">
            <a:avLst/>
          </a:prstGeom>
          <a:noFill/>
          <a:ln w="19050">
            <a:solidFill>
              <a:srgbClr val="006600"/>
            </a:solidFill>
            <a:round/>
            <a:headEnd/>
            <a:tailEnd type="triangle" w="med" len="med"/>
          </a:ln>
          <a:effectLst/>
        </p:spPr>
      </p:cxnSp>
      <p:cxnSp>
        <p:nvCxnSpPr>
          <p:cNvPr id="383002" name="AutoShape 26"/>
          <p:cNvCxnSpPr>
            <a:cxnSpLocks noChangeShapeType="1"/>
            <a:stCxn id="382997" idx="1"/>
            <a:endCxn id="382987"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83003" name="AutoShape 27"/>
          <p:cNvCxnSpPr>
            <a:cxnSpLocks noChangeShapeType="1"/>
            <a:stCxn id="382996" idx="7"/>
            <a:endCxn id="382987"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ffectLst/>
        </p:spPr>
      </p:cxnSp>
      <p:cxnSp>
        <p:nvCxnSpPr>
          <p:cNvPr id="383004" name="AutoShape 28"/>
          <p:cNvCxnSpPr>
            <a:cxnSpLocks noChangeShapeType="1"/>
            <a:stCxn id="382986" idx="3"/>
            <a:endCxn id="382981"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ffectLst/>
        </p:spPr>
      </p:cxnSp>
      <p:sp>
        <p:nvSpPr>
          <p:cNvPr id="383005"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83006"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83007"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83008"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83009"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6 8 7  </a:t>
            </a:r>
          </a:p>
        </p:txBody>
      </p:sp>
      <p:sp>
        <p:nvSpPr>
          <p:cNvPr id="383010"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83011"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3012"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3013"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3014"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83015" name="Text Box 39"/>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83016" name="Text Box 40"/>
          <p:cNvSpPr txBox="1">
            <a:spLocks noChangeArrowheads="1"/>
          </p:cNvSpPr>
          <p:nvPr/>
        </p:nvSpPr>
        <p:spPr bwMode="auto">
          <a:xfrm>
            <a:off x="7315200"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cxnSp>
        <p:nvCxnSpPr>
          <p:cNvPr id="383017" name="AutoShape 41"/>
          <p:cNvCxnSpPr>
            <a:cxnSpLocks noChangeShapeType="1"/>
            <a:stCxn id="382996" idx="6"/>
            <a:endCxn id="382997" idx="2"/>
          </p:cNvCxnSpPr>
          <p:nvPr/>
        </p:nvCxnSpPr>
        <p:spPr bwMode="auto">
          <a:xfrm>
            <a:off x="4906963" y="4013200"/>
            <a:ext cx="2454275" cy="0"/>
          </a:xfrm>
          <a:prstGeom prst="straightConnector1">
            <a:avLst/>
          </a:prstGeom>
          <a:noFill/>
          <a:ln w="50800">
            <a:solidFill>
              <a:schemeClr val="accent1"/>
            </a:solidFill>
            <a:round/>
            <a:headEnd/>
            <a:tailEnd type="triangle" w="med" len="med"/>
          </a:ln>
          <a:effectLst/>
        </p:spPr>
      </p:cxnSp>
      <p:sp>
        <p:nvSpPr>
          <p:cNvPr id="383018" name="Oval 42"/>
          <p:cNvSpPr>
            <a:spLocks noChangeAspect="1" noChangeArrowheads="1"/>
          </p:cNvSpPr>
          <p:nvPr/>
        </p:nvSpPr>
        <p:spPr bwMode="auto">
          <a:xfrm>
            <a:off x="7369175" y="38862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9</a:t>
            </a:r>
          </a:p>
        </p:txBody>
      </p:sp>
      <p:sp>
        <p:nvSpPr>
          <p:cNvPr id="383019" name="Text Box 43"/>
          <p:cNvSpPr txBox="1">
            <a:spLocks noChangeArrowheads="1"/>
          </p:cNvSpPr>
          <p:nvPr/>
        </p:nvSpPr>
        <p:spPr bwMode="auto">
          <a:xfrm>
            <a:off x="59848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83020" name="Text Box 44"/>
          <p:cNvSpPr txBox="1">
            <a:spLocks noChangeArrowheads="1"/>
          </p:cNvSpPr>
          <p:nvPr/>
        </p:nvSpPr>
        <p:spPr bwMode="auto">
          <a:xfrm>
            <a:off x="7315200" y="4191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3017"/>
                                        </p:tgtEl>
                                        <p:attrNameLst>
                                          <p:attrName>style.visibility</p:attrName>
                                        </p:attrNameLst>
                                      </p:cBhvr>
                                      <p:to>
                                        <p:strVal val="visible"/>
                                      </p:to>
                                    </p:set>
                                    <p:animEffect transition="in" filter="wipe(left)">
                                      <p:cBhvr>
                                        <p:cTn id="7" dur="500"/>
                                        <p:tgtEl>
                                          <p:spTgt spid="38301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83018"/>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83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018" grpId="0" animBg="1" autoUpdateAnimBg="0"/>
      <p:bldP spid="38302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TW" b="1" dirty="0" smtClean="0">
                <a:solidFill>
                  <a:schemeClr val="accent1">
                    <a:lumMod val="75000"/>
                  </a:schemeClr>
                </a:solidFill>
              </a:rPr>
              <a:t>DFS</a:t>
            </a:r>
            <a:endParaRPr lang="zh-TW" altLang="en-US" dirty="0"/>
          </a:p>
        </p:txBody>
      </p:sp>
      <p:sp>
        <p:nvSpPr>
          <p:cNvPr id="93187" name="Rectangle 3"/>
          <p:cNvSpPr>
            <a:spLocks noGrp="1" noChangeArrowheads="1"/>
          </p:cNvSpPr>
          <p:nvPr>
            <p:ph type="body" idx="1"/>
          </p:nvPr>
        </p:nvSpPr>
        <p:spPr>
          <a:xfrm>
            <a:off x="900113" y="1700213"/>
            <a:ext cx="7775575" cy="1152525"/>
          </a:xfrm>
        </p:spPr>
        <p:txBody>
          <a:bodyPr/>
          <a:lstStyle/>
          <a:p>
            <a:r>
              <a:rPr lang="zh-TW" altLang="en-US" sz="2800"/>
              <a:t>彈出堆疊的第一個頂點</a:t>
            </a:r>
            <a:r>
              <a:rPr lang="en-US" altLang="zh-TW" sz="2800"/>
              <a:t>V</a:t>
            </a:r>
            <a:r>
              <a:rPr lang="en-US" altLang="zh-TW" sz="2800" baseline="-30000"/>
              <a:t>2</a:t>
            </a:r>
            <a:r>
              <a:rPr lang="zh-TW" altLang="en-US" sz="2800"/>
              <a:t>，然後將</a:t>
            </a:r>
            <a:r>
              <a:rPr lang="en-US" altLang="zh-TW" sz="2800"/>
              <a:t>V</a:t>
            </a:r>
            <a:r>
              <a:rPr lang="en-US" altLang="zh-TW" sz="2800" baseline="-30000"/>
              <a:t>2</a:t>
            </a:r>
            <a:r>
              <a:rPr lang="zh-TW" altLang="en-US" sz="2800"/>
              <a:t>的相鄰頂點</a:t>
            </a:r>
            <a:r>
              <a:rPr lang="en-US" altLang="zh-TW" sz="2800"/>
              <a:t>V</a:t>
            </a:r>
            <a:r>
              <a:rPr lang="en-US" altLang="zh-TW" sz="2800" baseline="-30000"/>
              <a:t>1</a:t>
            </a:r>
            <a:r>
              <a:rPr lang="en-US" altLang="zh-TW" sz="2800"/>
              <a:t>, V</a:t>
            </a:r>
            <a:r>
              <a:rPr lang="en-US" altLang="zh-TW" sz="2800" baseline="-30000"/>
              <a:t>4</a:t>
            </a:r>
            <a:r>
              <a:rPr lang="zh-TW" altLang="en-US" sz="2800"/>
              <a:t>及</a:t>
            </a:r>
            <a:r>
              <a:rPr lang="en-US" altLang="zh-TW" sz="2800"/>
              <a:t>V</a:t>
            </a:r>
            <a:r>
              <a:rPr lang="en-US" altLang="zh-TW" sz="2800" baseline="-30000"/>
              <a:t>5</a:t>
            </a:r>
            <a:r>
              <a:rPr lang="zh-TW" altLang="en-US" sz="2800"/>
              <a:t>推入到堆疊。</a:t>
            </a:r>
          </a:p>
        </p:txBody>
      </p:sp>
      <p:sp>
        <p:nvSpPr>
          <p:cNvPr id="93188" name="Oval 4"/>
          <p:cNvSpPr>
            <a:spLocks noChangeArrowheads="1"/>
          </p:cNvSpPr>
          <p:nvPr/>
        </p:nvSpPr>
        <p:spPr bwMode="auto">
          <a:xfrm>
            <a:off x="6877050" y="2357430"/>
            <a:ext cx="627063" cy="522288"/>
          </a:xfrm>
          <a:prstGeom prst="ellipse">
            <a:avLst/>
          </a:prstGeom>
          <a:no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a:t>
            </a:r>
            <a:endParaRPr lang="en-US" altLang="zh-TW" sz="2000"/>
          </a:p>
        </p:txBody>
      </p:sp>
      <p:sp>
        <p:nvSpPr>
          <p:cNvPr id="93189" name="Oval 5"/>
          <p:cNvSpPr>
            <a:spLocks noChangeArrowheads="1"/>
          </p:cNvSpPr>
          <p:nvPr/>
        </p:nvSpPr>
        <p:spPr bwMode="auto">
          <a:xfrm>
            <a:off x="6088063" y="3259130"/>
            <a:ext cx="627062" cy="522288"/>
          </a:xfrm>
          <a:prstGeom prst="ellipse">
            <a:avLst/>
          </a:prstGeom>
          <a:solidFill>
            <a:schemeClr val="accent6">
              <a:lumMod val="60000"/>
              <a:lumOff val="40000"/>
            </a:schemeClr>
          </a:solidFill>
          <a:ln w="28575">
            <a:solidFill>
              <a:srgbClr val="FF000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93190" name="Oval 6"/>
          <p:cNvSpPr>
            <a:spLocks noChangeArrowheads="1"/>
          </p:cNvSpPr>
          <p:nvPr/>
        </p:nvSpPr>
        <p:spPr bwMode="auto">
          <a:xfrm>
            <a:off x="5724525" y="4014780"/>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93191" name="Oval 7"/>
          <p:cNvSpPr>
            <a:spLocks noChangeArrowheads="1"/>
          </p:cNvSpPr>
          <p:nvPr/>
        </p:nvSpPr>
        <p:spPr bwMode="auto">
          <a:xfrm>
            <a:off x="6488113" y="4010018"/>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93192" name="Oval 8"/>
          <p:cNvSpPr>
            <a:spLocks noChangeArrowheads="1"/>
          </p:cNvSpPr>
          <p:nvPr/>
        </p:nvSpPr>
        <p:spPr bwMode="auto">
          <a:xfrm>
            <a:off x="6138863" y="4802180"/>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3193" name="Oval 9"/>
          <p:cNvSpPr>
            <a:spLocks noChangeArrowheads="1"/>
          </p:cNvSpPr>
          <p:nvPr/>
        </p:nvSpPr>
        <p:spPr bwMode="auto">
          <a:xfrm>
            <a:off x="6899275" y="5651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93194" name="Line 10"/>
          <p:cNvSpPr>
            <a:spLocks noChangeShapeType="1"/>
          </p:cNvSpPr>
          <p:nvPr/>
        </p:nvSpPr>
        <p:spPr bwMode="auto">
          <a:xfrm flipH="1">
            <a:off x="6124575" y="3771893"/>
            <a:ext cx="166688" cy="238125"/>
          </a:xfrm>
          <a:prstGeom prst="line">
            <a:avLst/>
          </a:prstGeom>
          <a:noFill/>
          <a:ln w="3175">
            <a:solidFill>
              <a:schemeClr val="tx1"/>
            </a:solidFill>
            <a:round/>
            <a:headEnd/>
            <a:tailEnd/>
          </a:ln>
          <a:effectLst/>
        </p:spPr>
        <p:txBody>
          <a:bodyPr/>
          <a:lstStyle/>
          <a:p>
            <a:endParaRPr lang="zh-TW" altLang="en-US"/>
          </a:p>
        </p:txBody>
      </p:sp>
      <p:sp>
        <p:nvSpPr>
          <p:cNvPr id="93195" name="Line 11"/>
          <p:cNvSpPr>
            <a:spLocks noChangeShapeType="1"/>
          </p:cNvSpPr>
          <p:nvPr/>
        </p:nvSpPr>
        <p:spPr bwMode="auto">
          <a:xfrm>
            <a:off x="6573838" y="3751255"/>
            <a:ext cx="171450" cy="246063"/>
          </a:xfrm>
          <a:prstGeom prst="line">
            <a:avLst/>
          </a:prstGeom>
          <a:noFill/>
          <a:ln w="3175">
            <a:solidFill>
              <a:schemeClr val="tx1"/>
            </a:solidFill>
            <a:round/>
            <a:headEnd/>
            <a:tailEnd/>
          </a:ln>
          <a:effectLst/>
        </p:spPr>
        <p:txBody>
          <a:bodyPr/>
          <a:lstStyle/>
          <a:p>
            <a:endParaRPr lang="zh-TW" altLang="en-US"/>
          </a:p>
        </p:txBody>
      </p:sp>
      <p:sp>
        <p:nvSpPr>
          <p:cNvPr id="93196" name="Line 12"/>
          <p:cNvSpPr>
            <a:spLocks noChangeShapeType="1"/>
          </p:cNvSpPr>
          <p:nvPr/>
        </p:nvSpPr>
        <p:spPr bwMode="auto">
          <a:xfrm>
            <a:off x="6100763" y="4541830"/>
            <a:ext cx="190500" cy="273050"/>
          </a:xfrm>
          <a:prstGeom prst="line">
            <a:avLst/>
          </a:prstGeom>
          <a:noFill/>
          <a:ln w="3175">
            <a:solidFill>
              <a:schemeClr val="tx1"/>
            </a:solidFill>
            <a:round/>
            <a:headEnd/>
            <a:tailEnd/>
          </a:ln>
          <a:effectLst/>
        </p:spPr>
        <p:txBody>
          <a:bodyPr/>
          <a:lstStyle/>
          <a:p>
            <a:endParaRPr lang="zh-TW" altLang="en-US"/>
          </a:p>
        </p:txBody>
      </p:sp>
      <p:sp>
        <p:nvSpPr>
          <p:cNvPr id="93197" name="Line 13"/>
          <p:cNvSpPr>
            <a:spLocks noChangeShapeType="1"/>
          </p:cNvSpPr>
          <p:nvPr/>
        </p:nvSpPr>
        <p:spPr bwMode="auto">
          <a:xfrm flipH="1">
            <a:off x="6573838" y="4530718"/>
            <a:ext cx="153987" cy="276225"/>
          </a:xfrm>
          <a:prstGeom prst="line">
            <a:avLst/>
          </a:prstGeom>
          <a:noFill/>
          <a:ln w="3175">
            <a:solidFill>
              <a:schemeClr val="tx1"/>
            </a:solidFill>
            <a:round/>
            <a:headEnd/>
            <a:tailEnd/>
          </a:ln>
          <a:effectLst/>
        </p:spPr>
        <p:txBody>
          <a:bodyPr/>
          <a:lstStyle/>
          <a:p>
            <a:endParaRPr lang="zh-TW" altLang="en-US"/>
          </a:p>
        </p:txBody>
      </p:sp>
      <p:sp>
        <p:nvSpPr>
          <p:cNvPr id="93198" name="Oval 14"/>
          <p:cNvSpPr>
            <a:spLocks noChangeArrowheads="1"/>
          </p:cNvSpPr>
          <p:nvPr/>
        </p:nvSpPr>
        <p:spPr bwMode="auto">
          <a:xfrm>
            <a:off x="7599363" y="324484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93199" name="Oval 15"/>
          <p:cNvSpPr>
            <a:spLocks noChangeArrowheads="1"/>
          </p:cNvSpPr>
          <p:nvPr/>
        </p:nvSpPr>
        <p:spPr bwMode="auto">
          <a:xfrm>
            <a:off x="7235825" y="4000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93200" name="Oval 16"/>
          <p:cNvSpPr>
            <a:spLocks noChangeArrowheads="1"/>
          </p:cNvSpPr>
          <p:nvPr/>
        </p:nvSpPr>
        <p:spPr bwMode="auto">
          <a:xfrm>
            <a:off x="7999413" y="3995730"/>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93201" name="Oval 17"/>
          <p:cNvSpPr>
            <a:spLocks noChangeArrowheads="1"/>
          </p:cNvSpPr>
          <p:nvPr/>
        </p:nvSpPr>
        <p:spPr bwMode="auto">
          <a:xfrm>
            <a:off x="7650163" y="478789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93202" name="Line 18"/>
          <p:cNvSpPr>
            <a:spLocks noChangeShapeType="1"/>
          </p:cNvSpPr>
          <p:nvPr/>
        </p:nvSpPr>
        <p:spPr bwMode="auto">
          <a:xfrm flipH="1">
            <a:off x="7635875" y="3757605"/>
            <a:ext cx="166688" cy="238125"/>
          </a:xfrm>
          <a:prstGeom prst="line">
            <a:avLst/>
          </a:prstGeom>
          <a:noFill/>
          <a:ln w="3175">
            <a:solidFill>
              <a:schemeClr val="tx1"/>
            </a:solidFill>
            <a:round/>
            <a:headEnd/>
            <a:tailEnd/>
          </a:ln>
          <a:effectLst/>
        </p:spPr>
        <p:txBody>
          <a:bodyPr/>
          <a:lstStyle/>
          <a:p>
            <a:endParaRPr lang="zh-TW" altLang="en-US"/>
          </a:p>
        </p:txBody>
      </p:sp>
      <p:sp>
        <p:nvSpPr>
          <p:cNvPr id="93203" name="Line 19"/>
          <p:cNvSpPr>
            <a:spLocks noChangeShapeType="1"/>
          </p:cNvSpPr>
          <p:nvPr/>
        </p:nvSpPr>
        <p:spPr bwMode="auto">
          <a:xfrm>
            <a:off x="8085138" y="3736968"/>
            <a:ext cx="171450" cy="246062"/>
          </a:xfrm>
          <a:prstGeom prst="line">
            <a:avLst/>
          </a:prstGeom>
          <a:noFill/>
          <a:ln w="3175">
            <a:solidFill>
              <a:schemeClr val="tx1"/>
            </a:solidFill>
            <a:round/>
            <a:headEnd/>
            <a:tailEnd/>
          </a:ln>
          <a:effectLst/>
        </p:spPr>
        <p:txBody>
          <a:bodyPr/>
          <a:lstStyle/>
          <a:p>
            <a:endParaRPr lang="zh-TW" altLang="en-US"/>
          </a:p>
        </p:txBody>
      </p:sp>
      <p:sp>
        <p:nvSpPr>
          <p:cNvPr id="93204" name="Line 20"/>
          <p:cNvSpPr>
            <a:spLocks noChangeShapeType="1"/>
          </p:cNvSpPr>
          <p:nvPr/>
        </p:nvSpPr>
        <p:spPr bwMode="auto">
          <a:xfrm>
            <a:off x="7612063" y="4527543"/>
            <a:ext cx="190500" cy="273050"/>
          </a:xfrm>
          <a:prstGeom prst="line">
            <a:avLst/>
          </a:prstGeom>
          <a:noFill/>
          <a:ln w="3175">
            <a:solidFill>
              <a:schemeClr val="tx1"/>
            </a:solidFill>
            <a:round/>
            <a:headEnd/>
            <a:tailEnd/>
          </a:ln>
          <a:effectLst/>
        </p:spPr>
        <p:txBody>
          <a:bodyPr/>
          <a:lstStyle/>
          <a:p>
            <a:endParaRPr lang="zh-TW" altLang="en-US"/>
          </a:p>
        </p:txBody>
      </p:sp>
      <p:sp>
        <p:nvSpPr>
          <p:cNvPr id="93205" name="Line 21"/>
          <p:cNvSpPr>
            <a:spLocks noChangeShapeType="1"/>
          </p:cNvSpPr>
          <p:nvPr/>
        </p:nvSpPr>
        <p:spPr bwMode="auto">
          <a:xfrm flipH="1">
            <a:off x="8085138" y="4516430"/>
            <a:ext cx="153987" cy="276225"/>
          </a:xfrm>
          <a:prstGeom prst="line">
            <a:avLst/>
          </a:prstGeom>
          <a:noFill/>
          <a:ln w="3175">
            <a:solidFill>
              <a:schemeClr val="tx1"/>
            </a:solidFill>
            <a:round/>
            <a:headEnd/>
            <a:tailEnd/>
          </a:ln>
          <a:effectLst/>
        </p:spPr>
        <p:txBody>
          <a:bodyPr/>
          <a:lstStyle/>
          <a:p>
            <a:endParaRPr lang="zh-TW" altLang="en-US"/>
          </a:p>
        </p:txBody>
      </p:sp>
      <p:sp>
        <p:nvSpPr>
          <p:cNvPr id="93206" name="Line 22"/>
          <p:cNvSpPr>
            <a:spLocks noChangeShapeType="1"/>
          </p:cNvSpPr>
          <p:nvPr/>
        </p:nvSpPr>
        <p:spPr bwMode="auto">
          <a:xfrm flipH="1">
            <a:off x="6588125" y="2789230"/>
            <a:ext cx="360363" cy="504825"/>
          </a:xfrm>
          <a:prstGeom prst="line">
            <a:avLst/>
          </a:prstGeom>
          <a:noFill/>
          <a:ln w="9525">
            <a:solidFill>
              <a:schemeClr val="tx1"/>
            </a:solidFill>
            <a:round/>
            <a:headEnd/>
            <a:tailEnd/>
          </a:ln>
          <a:effectLst/>
        </p:spPr>
        <p:txBody>
          <a:bodyPr/>
          <a:lstStyle/>
          <a:p>
            <a:endParaRPr lang="zh-TW" altLang="en-US"/>
          </a:p>
        </p:txBody>
      </p:sp>
      <p:sp>
        <p:nvSpPr>
          <p:cNvPr id="93207" name="Line 23"/>
          <p:cNvSpPr>
            <a:spLocks noChangeShapeType="1"/>
          </p:cNvSpPr>
          <p:nvPr/>
        </p:nvSpPr>
        <p:spPr bwMode="auto">
          <a:xfrm>
            <a:off x="6588125" y="5310180"/>
            <a:ext cx="360363" cy="503238"/>
          </a:xfrm>
          <a:prstGeom prst="line">
            <a:avLst/>
          </a:prstGeom>
          <a:noFill/>
          <a:ln w="9525">
            <a:solidFill>
              <a:schemeClr val="tx1"/>
            </a:solidFill>
            <a:round/>
            <a:headEnd/>
            <a:tailEnd/>
          </a:ln>
          <a:effectLst/>
        </p:spPr>
        <p:txBody>
          <a:bodyPr/>
          <a:lstStyle/>
          <a:p>
            <a:endParaRPr lang="zh-TW" altLang="en-US"/>
          </a:p>
        </p:txBody>
      </p:sp>
      <p:sp>
        <p:nvSpPr>
          <p:cNvPr id="93208" name="Line 24"/>
          <p:cNvSpPr>
            <a:spLocks noChangeShapeType="1"/>
          </p:cNvSpPr>
          <p:nvPr/>
        </p:nvSpPr>
        <p:spPr bwMode="auto">
          <a:xfrm>
            <a:off x="7453313" y="2789230"/>
            <a:ext cx="358775" cy="431800"/>
          </a:xfrm>
          <a:prstGeom prst="line">
            <a:avLst/>
          </a:prstGeom>
          <a:noFill/>
          <a:ln w="9525">
            <a:solidFill>
              <a:schemeClr val="tx1"/>
            </a:solidFill>
            <a:round/>
            <a:headEnd/>
            <a:tailEnd/>
          </a:ln>
          <a:effectLst/>
        </p:spPr>
        <p:txBody>
          <a:bodyPr/>
          <a:lstStyle/>
          <a:p>
            <a:endParaRPr lang="zh-TW" altLang="en-US"/>
          </a:p>
        </p:txBody>
      </p:sp>
      <p:sp>
        <p:nvSpPr>
          <p:cNvPr id="93209" name="Line 25"/>
          <p:cNvSpPr>
            <a:spLocks noChangeShapeType="1"/>
          </p:cNvSpPr>
          <p:nvPr/>
        </p:nvSpPr>
        <p:spPr bwMode="auto">
          <a:xfrm flipH="1">
            <a:off x="7524750" y="5310180"/>
            <a:ext cx="287338" cy="503238"/>
          </a:xfrm>
          <a:prstGeom prst="line">
            <a:avLst/>
          </a:prstGeom>
          <a:noFill/>
          <a:ln w="9525">
            <a:solidFill>
              <a:schemeClr val="tx1"/>
            </a:solidFill>
            <a:round/>
            <a:headEnd/>
            <a:tailEnd/>
          </a:ln>
          <a:effectLst/>
        </p:spPr>
        <p:txBody>
          <a:bodyPr/>
          <a:lstStyle/>
          <a:p>
            <a:endParaRPr lang="zh-TW" altLang="en-US"/>
          </a:p>
        </p:txBody>
      </p:sp>
      <p:sp>
        <p:nvSpPr>
          <p:cNvPr id="93210" name="Rectangle 26"/>
          <p:cNvSpPr>
            <a:spLocks noChangeArrowheads="1"/>
          </p:cNvSpPr>
          <p:nvPr/>
        </p:nvSpPr>
        <p:spPr bwMode="auto">
          <a:xfrm>
            <a:off x="2339975"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93211" name="Rectangle 27"/>
          <p:cNvSpPr>
            <a:spLocks noChangeArrowheads="1"/>
          </p:cNvSpPr>
          <p:nvPr/>
        </p:nvSpPr>
        <p:spPr bwMode="auto">
          <a:xfrm>
            <a:off x="2339975" y="4579938"/>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2</a:t>
            </a:r>
          </a:p>
        </p:txBody>
      </p:sp>
      <p:sp>
        <p:nvSpPr>
          <p:cNvPr id="93212" name="Rectangle 28"/>
          <p:cNvSpPr>
            <a:spLocks noChangeArrowheads="1"/>
          </p:cNvSpPr>
          <p:nvPr/>
        </p:nvSpPr>
        <p:spPr bwMode="auto">
          <a:xfrm>
            <a:off x="2339975" y="3573463"/>
            <a:ext cx="936625" cy="504825"/>
          </a:xfrm>
          <a:prstGeom prst="rect">
            <a:avLst/>
          </a:prstGeom>
          <a:solidFill>
            <a:schemeClr val="accent1"/>
          </a:solidFill>
          <a:ln w="9525">
            <a:solidFill>
              <a:schemeClr val="tx1"/>
            </a:solidFill>
            <a:miter lim="800000"/>
            <a:headEnd/>
            <a:tailEnd/>
          </a:ln>
          <a:effectLst/>
        </p:spPr>
        <p:txBody>
          <a:bodyPr wrap="none" anchor="ctr"/>
          <a:lstStyle/>
          <a:p>
            <a:endParaRPr lang="zh-TW" altLang="en-US"/>
          </a:p>
        </p:txBody>
      </p:sp>
      <p:sp>
        <p:nvSpPr>
          <p:cNvPr id="93213" name="Rectangle 29"/>
          <p:cNvSpPr>
            <a:spLocks noChangeArrowheads="1"/>
          </p:cNvSpPr>
          <p:nvPr/>
        </p:nvSpPr>
        <p:spPr bwMode="auto">
          <a:xfrm>
            <a:off x="2339975" y="4076700"/>
            <a:ext cx="936625" cy="504825"/>
          </a:xfrm>
          <a:prstGeom prst="rect">
            <a:avLst/>
          </a:prstGeom>
          <a:solidFill>
            <a:schemeClr val="accent1"/>
          </a:solidFill>
          <a:ln w="9525">
            <a:solidFill>
              <a:schemeClr val="tx1"/>
            </a:solidFill>
            <a:miter lim="800000"/>
            <a:headEnd/>
            <a:tailEnd/>
          </a:ln>
          <a:effectLst/>
        </p:spPr>
        <p:txBody>
          <a:bodyPr wrap="none" anchor="ctr"/>
          <a:lstStyle/>
          <a:p>
            <a:endParaRPr lang="zh-TW" altLang="en-US"/>
          </a:p>
        </p:txBody>
      </p:sp>
      <p:sp>
        <p:nvSpPr>
          <p:cNvPr id="93215" name="Rectangle 31"/>
          <p:cNvSpPr>
            <a:spLocks noChangeArrowheads="1"/>
          </p:cNvSpPr>
          <p:nvPr/>
        </p:nvSpPr>
        <p:spPr bwMode="auto">
          <a:xfrm>
            <a:off x="4067175"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93216" name="Rectangle 32"/>
          <p:cNvSpPr>
            <a:spLocks noChangeArrowheads="1"/>
          </p:cNvSpPr>
          <p:nvPr/>
        </p:nvSpPr>
        <p:spPr bwMode="auto">
          <a:xfrm>
            <a:off x="4067175" y="4579938"/>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93220" name="Text Box 36"/>
          <p:cNvSpPr txBox="1">
            <a:spLocks noChangeArrowheads="1"/>
          </p:cNvSpPr>
          <p:nvPr/>
        </p:nvSpPr>
        <p:spPr bwMode="auto">
          <a:xfrm>
            <a:off x="971550" y="5805488"/>
            <a:ext cx="1533525" cy="396875"/>
          </a:xfrm>
          <a:prstGeom prst="rect">
            <a:avLst/>
          </a:prstGeom>
          <a:noFill/>
          <a:ln w="9525">
            <a:noFill/>
            <a:miter lim="800000"/>
            <a:headEnd/>
            <a:tailEnd/>
          </a:ln>
          <a:effectLst/>
        </p:spPr>
        <p:txBody>
          <a:bodyPr wrap="none">
            <a:spAutoFit/>
          </a:bodyPr>
          <a:lstStyle/>
          <a:p>
            <a:r>
              <a:rPr lang="zh-TW" altLang="en-US" sz="2000">
                <a:solidFill>
                  <a:schemeClr val="hlink"/>
                </a:solidFill>
              </a:rPr>
              <a:t>輸出：</a:t>
            </a:r>
            <a:r>
              <a:rPr lang="en-US" altLang="zh-TW" sz="2000">
                <a:solidFill>
                  <a:schemeClr val="hlink"/>
                </a:solidFill>
              </a:rPr>
              <a:t>V</a:t>
            </a:r>
            <a:r>
              <a:rPr lang="en-US" altLang="zh-TW" sz="2000" baseline="-10000">
                <a:solidFill>
                  <a:schemeClr val="hlink"/>
                </a:solidFill>
              </a:rPr>
              <a:t>1  </a:t>
            </a:r>
            <a:r>
              <a:rPr lang="en-US" altLang="zh-TW" sz="2000">
                <a:solidFill>
                  <a:schemeClr val="hlink"/>
                </a:solidFill>
              </a:rPr>
              <a:t>V</a:t>
            </a:r>
            <a:r>
              <a:rPr lang="en-US" altLang="zh-TW" sz="2000" baseline="-10000">
                <a:solidFill>
                  <a:schemeClr val="hlink"/>
                </a:solidFill>
              </a:rPr>
              <a:t>2</a:t>
            </a:r>
          </a:p>
        </p:txBody>
      </p:sp>
      <p:sp>
        <p:nvSpPr>
          <p:cNvPr id="93221" name="Text Box 37"/>
          <p:cNvSpPr txBox="1">
            <a:spLocks noChangeArrowheads="1"/>
          </p:cNvSpPr>
          <p:nvPr/>
        </p:nvSpPr>
        <p:spPr bwMode="auto">
          <a:xfrm>
            <a:off x="971550" y="5805488"/>
            <a:ext cx="1187450" cy="396875"/>
          </a:xfrm>
          <a:prstGeom prst="rect">
            <a:avLst/>
          </a:prstGeom>
          <a:noFill/>
          <a:ln w="9525">
            <a:noFill/>
            <a:miter lim="800000"/>
            <a:headEnd/>
            <a:tailEnd/>
          </a:ln>
          <a:effectLst/>
        </p:spPr>
        <p:txBody>
          <a:bodyPr wrap="none">
            <a:spAutoFit/>
          </a:bodyPr>
          <a:lstStyle/>
          <a:p>
            <a:r>
              <a:rPr lang="zh-TW" altLang="en-US" sz="2000">
                <a:solidFill>
                  <a:schemeClr val="hlink"/>
                </a:solidFill>
              </a:rPr>
              <a:t>輸出：</a:t>
            </a:r>
            <a:r>
              <a:rPr lang="en-US" altLang="zh-TW" sz="2000">
                <a:solidFill>
                  <a:schemeClr val="hlink"/>
                </a:solidFill>
              </a:rPr>
              <a:t>V</a:t>
            </a:r>
            <a:r>
              <a:rPr lang="en-US" altLang="zh-TW" sz="2000" baseline="-10000">
                <a:solidFill>
                  <a:schemeClr val="hlink"/>
                </a:solidFill>
              </a:rPr>
              <a:t>1</a:t>
            </a:r>
          </a:p>
        </p:txBody>
      </p:sp>
      <p:sp>
        <p:nvSpPr>
          <p:cNvPr id="93223" name="Rectangle 39"/>
          <p:cNvSpPr>
            <a:spLocks noChangeArrowheads="1"/>
          </p:cNvSpPr>
          <p:nvPr/>
        </p:nvSpPr>
        <p:spPr bwMode="auto">
          <a:xfrm>
            <a:off x="4067175" y="3571875"/>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1</a:t>
            </a:r>
          </a:p>
        </p:txBody>
      </p:sp>
      <p:sp>
        <p:nvSpPr>
          <p:cNvPr id="93224" name="Rectangle 40"/>
          <p:cNvSpPr>
            <a:spLocks noChangeArrowheads="1"/>
          </p:cNvSpPr>
          <p:nvPr/>
        </p:nvSpPr>
        <p:spPr bwMode="auto">
          <a:xfrm>
            <a:off x="4067175"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4</a:t>
            </a:r>
          </a:p>
        </p:txBody>
      </p:sp>
      <p:sp>
        <p:nvSpPr>
          <p:cNvPr id="93226" name="AutoShape 42"/>
          <p:cNvSpPr>
            <a:spLocks noChangeArrowheads="1"/>
          </p:cNvSpPr>
          <p:nvPr/>
        </p:nvSpPr>
        <p:spPr bwMode="auto">
          <a:xfrm>
            <a:off x="3419475" y="4437063"/>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投影片編號版面配置區 2"/>
          <p:cNvSpPr>
            <a:spLocks noGrp="1"/>
          </p:cNvSpPr>
          <p:nvPr>
            <p:ph type="sldNum" sz="quarter" idx="4294967295"/>
          </p:nvPr>
        </p:nvSpPr>
        <p:spPr>
          <a:xfrm>
            <a:off x="7239000" y="6629400"/>
            <a:ext cx="1905000" cy="228600"/>
          </a:xfrm>
          <a:prstGeom prst="rect">
            <a:avLst/>
          </a:prstGeom>
        </p:spPr>
        <p:txBody>
          <a:bodyPr/>
          <a:lstStyle/>
          <a:p>
            <a:fld id="{1C3E4218-985F-4104-A52D-72C229ADA5A7}" type="slidenum">
              <a:rPr lang="en-US" altLang="zh-TW"/>
              <a:pPr/>
              <a:t>40</a:t>
            </a:fld>
            <a:endParaRPr lang="en-US" altLang="zh-TW" sz="1400"/>
          </a:p>
        </p:txBody>
      </p:sp>
      <p:sp>
        <p:nvSpPr>
          <p:cNvPr id="384002"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84003"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84004"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84005" name="Oval 5"/>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84006" name="AutoShape 6"/>
          <p:cNvCxnSpPr>
            <a:cxnSpLocks noChangeShapeType="1"/>
            <a:stCxn id="384003" idx="7"/>
            <a:endCxn id="384004"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84007" name="AutoShape 7"/>
          <p:cNvCxnSpPr>
            <a:cxnSpLocks noChangeShapeType="1"/>
            <a:stCxn id="384003" idx="6"/>
            <a:endCxn id="384005"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84008" name="AutoShape 8"/>
          <p:cNvCxnSpPr>
            <a:cxnSpLocks noChangeShapeType="1"/>
            <a:stCxn id="384004" idx="6"/>
            <a:endCxn id="384010"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84009" name="AutoShape 9"/>
          <p:cNvCxnSpPr>
            <a:cxnSpLocks noChangeShapeType="1"/>
            <a:stCxn id="384004" idx="5"/>
            <a:endCxn id="384005"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84010" name="Oval 10"/>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84011" name="Oval 11"/>
          <p:cNvSpPr>
            <a:spLocks noChangeAspect="1" noChangeArrowheads="1"/>
          </p:cNvSpPr>
          <p:nvPr/>
        </p:nvSpPr>
        <p:spPr bwMode="auto">
          <a:xfrm>
            <a:off x="6019800" y="2668588"/>
            <a:ext cx="250825" cy="250825"/>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7</a:t>
            </a:r>
          </a:p>
        </p:txBody>
      </p:sp>
      <p:cxnSp>
        <p:nvCxnSpPr>
          <p:cNvPr id="384012" name="AutoShape 12"/>
          <p:cNvCxnSpPr>
            <a:cxnSpLocks noChangeShapeType="1"/>
            <a:stCxn id="384015" idx="3"/>
            <a:endCxn id="384011"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84013" name="AutoShape 13"/>
          <p:cNvCxnSpPr>
            <a:cxnSpLocks noChangeShapeType="1"/>
            <a:stCxn id="384011" idx="2"/>
            <a:endCxn id="384005"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84014" name="AutoShape 14"/>
          <p:cNvCxnSpPr>
            <a:cxnSpLocks noChangeShapeType="1"/>
            <a:stCxn id="384021" idx="0"/>
            <a:endCxn id="384015"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84015" name="Oval 15"/>
          <p:cNvSpPr>
            <a:spLocks noChangeAspect="1" noChangeArrowheads="1"/>
          </p:cNvSpPr>
          <p:nvPr/>
        </p:nvSpPr>
        <p:spPr bwMode="auto">
          <a:xfrm>
            <a:off x="7369175" y="13716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8</a:t>
            </a:r>
          </a:p>
        </p:txBody>
      </p:sp>
      <p:cxnSp>
        <p:nvCxnSpPr>
          <p:cNvPr id="384016" name="AutoShape 16"/>
          <p:cNvCxnSpPr>
            <a:cxnSpLocks noChangeShapeType="1"/>
            <a:stCxn id="384010" idx="6"/>
            <a:endCxn id="384015" idx="2"/>
          </p:cNvCxnSpPr>
          <p:nvPr/>
        </p:nvCxnSpPr>
        <p:spPr bwMode="auto">
          <a:xfrm>
            <a:off x="4906963" y="1498600"/>
            <a:ext cx="2454275" cy="0"/>
          </a:xfrm>
          <a:prstGeom prst="straightConnector1">
            <a:avLst/>
          </a:prstGeom>
          <a:noFill/>
          <a:ln w="19050">
            <a:solidFill>
              <a:srgbClr val="006600"/>
            </a:solidFill>
            <a:round/>
            <a:headEnd/>
            <a:tailEnd type="triangle" w="med" len="med"/>
          </a:ln>
          <a:effectLst/>
        </p:spPr>
      </p:cxnSp>
      <p:cxnSp>
        <p:nvCxnSpPr>
          <p:cNvPr id="384017" name="AutoShape 17"/>
          <p:cNvCxnSpPr>
            <a:cxnSpLocks noChangeShapeType="1"/>
            <a:stCxn id="384010" idx="5"/>
            <a:endCxn id="384011"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84018" name="Oval 18"/>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84019" name="AutoShape 19"/>
          <p:cNvCxnSpPr>
            <a:cxnSpLocks noChangeShapeType="1"/>
            <a:stCxn id="384018" idx="6"/>
            <a:endCxn id="384020" idx="2"/>
          </p:cNvCxnSpPr>
          <p:nvPr/>
        </p:nvCxnSpPr>
        <p:spPr bwMode="auto">
          <a:xfrm>
            <a:off x="2547938" y="4013200"/>
            <a:ext cx="2092325" cy="0"/>
          </a:xfrm>
          <a:prstGeom prst="straightConnector1">
            <a:avLst/>
          </a:prstGeom>
          <a:noFill/>
          <a:ln w="19050">
            <a:solidFill>
              <a:srgbClr val="006600"/>
            </a:solidFill>
            <a:round/>
            <a:headEnd/>
            <a:tailEnd type="triangle" w="med" len="med"/>
          </a:ln>
          <a:effectLst/>
        </p:spPr>
      </p:cxnSp>
      <p:sp>
        <p:nvSpPr>
          <p:cNvPr id="384020" name="Oval 20"/>
          <p:cNvSpPr>
            <a:spLocks noChangeAspect="1" noChangeArrowheads="1"/>
          </p:cNvSpPr>
          <p:nvPr/>
        </p:nvSpPr>
        <p:spPr bwMode="auto">
          <a:xfrm>
            <a:off x="4648200" y="3886200"/>
            <a:ext cx="250825" cy="252413"/>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84021" name="Oval 21"/>
          <p:cNvSpPr>
            <a:spLocks noChangeAspect="1" noChangeArrowheads="1"/>
          </p:cNvSpPr>
          <p:nvPr/>
        </p:nvSpPr>
        <p:spPr bwMode="auto">
          <a:xfrm>
            <a:off x="7369175" y="38862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9</a:t>
            </a:r>
          </a:p>
        </p:txBody>
      </p:sp>
      <p:cxnSp>
        <p:nvCxnSpPr>
          <p:cNvPr id="384022" name="AutoShape 22"/>
          <p:cNvCxnSpPr>
            <a:cxnSpLocks noChangeShapeType="1"/>
            <a:stCxn id="384020" idx="6"/>
            <a:endCxn id="384021" idx="2"/>
          </p:cNvCxnSpPr>
          <p:nvPr/>
        </p:nvCxnSpPr>
        <p:spPr bwMode="auto">
          <a:xfrm>
            <a:off x="4906963" y="4013200"/>
            <a:ext cx="2454275" cy="0"/>
          </a:xfrm>
          <a:prstGeom prst="straightConnector1">
            <a:avLst/>
          </a:prstGeom>
          <a:noFill/>
          <a:ln w="19050">
            <a:solidFill>
              <a:srgbClr val="006600"/>
            </a:solidFill>
            <a:round/>
            <a:headEnd/>
            <a:tailEnd type="triangle" w="med" len="med"/>
          </a:ln>
          <a:effectLst/>
        </p:spPr>
      </p:cxnSp>
      <p:cxnSp>
        <p:nvCxnSpPr>
          <p:cNvPr id="384023" name="AutoShape 23"/>
          <p:cNvCxnSpPr>
            <a:cxnSpLocks noChangeShapeType="1"/>
            <a:stCxn id="384003" idx="5"/>
            <a:endCxn id="384018"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84024" name="AutoShape 24"/>
          <p:cNvCxnSpPr>
            <a:cxnSpLocks noChangeShapeType="1"/>
            <a:stCxn id="384018" idx="7"/>
            <a:endCxn id="384005"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ffectLst/>
        </p:spPr>
      </p:cxnSp>
      <p:cxnSp>
        <p:nvCxnSpPr>
          <p:cNvPr id="384025" name="AutoShape 25"/>
          <p:cNvCxnSpPr>
            <a:cxnSpLocks noChangeShapeType="1"/>
            <a:stCxn id="384005" idx="5"/>
            <a:endCxn id="384020" idx="1"/>
          </p:cNvCxnSpPr>
          <p:nvPr/>
        </p:nvCxnSpPr>
        <p:spPr bwMode="auto">
          <a:xfrm>
            <a:off x="3795713" y="2890838"/>
            <a:ext cx="889000" cy="1023937"/>
          </a:xfrm>
          <a:prstGeom prst="straightConnector1">
            <a:avLst/>
          </a:prstGeom>
          <a:noFill/>
          <a:ln w="19050">
            <a:solidFill>
              <a:srgbClr val="006600"/>
            </a:solidFill>
            <a:round/>
            <a:headEnd/>
            <a:tailEnd type="triangle" w="med" len="med"/>
          </a:ln>
          <a:effectLst/>
        </p:spPr>
      </p:cxnSp>
      <p:cxnSp>
        <p:nvCxnSpPr>
          <p:cNvPr id="384026" name="AutoShape 26"/>
          <p:cNvCxnSpPr>
            <a:cxnSpLocks noChangeShapeType="1"/>
            <a:stCxn id="384021" idx="1"/>
            <a:endCxn id="384011"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84027" name="AutoShape 27"/>
          <p:cNvCxnSpPr>
            <a:cxnSpLocks noChangeShapeType="1"/>
            <a:stCxn id="384020" idx="7"/>
            <a:endCxn id="384011"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ffectLst/>
        </p:spPr>
      </p:cxnSp>
      <p:cxnSp>
        <p:nvCxnSpPr>
          <p:cNvPr id="384028" name="AutoShape 28"/>
          <p:cNvCxnSpPr>
            <a:cxnSpLocks noChangeShapeType="1"/>
            <a:stCxn id="384010" idx="3"/>
            <a:endCxn id="384005"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ffectLst/>
        </p:spPr>
      </p:cxnSp>
      <p:sp>
        <p:nvSpPr>
          <p:cNvPr id="384029"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84030"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84031"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84032"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84033"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6 8 7 9  </a:t>
            </a:r>
          </a:p>
        </p:txBody>
      </p:sp>
      <p:sp>
        <p:nvSpPr>
          <p:cNvPr id="384034"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84035"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4036"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4037"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4038"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84039" name="Text Box 39"/>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84040" name="Text Box 40"/>
          <p:cNvSpPr txBox="1">
            <a:spLocks noChangeArrowheads="1"/>
          </p:cNvSpPr>
          <p:nvPr/>
        </p:nvSpPr>
        <p:spPr bwMode="auto">
          <a:xfrm>
            <a:off x="7315200"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84043" name="Text Box 43"/>
          <p:cNvSpPr txBox="1">
            <a:spLocks noChangeArrowheads="1"/>
          </p:cNvSpPr>
          <p:nvPr/>
        </p:nvSpPr>
        <p:spPr bwMode="auto">
          <a:xfrm>
            <a:off x="59848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84044" name="Text Box 44"/>
          <p:cNvSpPr txBox="1">
            <a:spLocks noChangeArrowheads="1"/>
          </p:cNvSpPr>
          <p:nvPr/>
        </p:nvSpPr>
        <p:spPr bwMode="auto">
          <a:xfrm>
            <a:off x="7315200" y="4191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投影片編號版面配置區 2"/>
          <p:cNvSpPr>
            <a:spLocks noGrp="1"/>
          </p:cNvSpPr>
          <p:nvPr>
            <p:ph type="sldNum" sz="quarter" idx="4294967295"/>
          </p:nvPr>
        </p:nvSpPr>
        <p:spPr>
          <a:xfrm>
            <a:off x="7239000" y="6629400"/>
            <a:ext cx="1905000" cy="228600"/>
          </a:xfrm>
          <a:prstGeom prst="rect">
            <a:avLst/>
          </a:prstGeom>
        </p:spPr>
        <p:txBody>
          <a:bodyPr/>
          <a:lstStyle/>
          <a:p>
            <a:fld id="{D3A42F74-25A6-4C79-A2FE-060206EF9C79}" type="slidenum">
              <a:rPr lang="en-US" altLang="zh-TW"/>
              <a:pPr/>
              <a:t>41</a:t>
            </a:fld>
            <a:endParaRPr lang="en-US" altLang="zh-TW" sz="1400"/>
          </a:p>
        </p:txBody>
      </p:sp>
      <p:sp>
        <p:nvSpPr>
          <p:cNvPr id="385026"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85027"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85028"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85029" name="Oval 5"/>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85030" name="AutoShape 6"/>
          <p:cNvCxnSpPr>
            <a:cxnSpLocks noChangeShapeType="1"/>
            <a:stCxn id="385027" idx="7"/>
            <a:endCxn id="385028"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85031" name="AutoShape 7"/>
          <p:cNvCxnSpPr>
            <a:cxnSpLocks noChangeShapeType="1"/>
            <a:stCxn id="385027" idx="6"/>
            <a:endCxn id="385029"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85032" name="AutoShape 8"/>
          <p:cNvCxnSpPr>
            <a:cxnSpLocks noChangeShapeType="1"/>
            <a:stCxn id="385028" idx="6"/>
            <a:endCxn id="385034"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85033" name="AutoShape 9"/>
          <p:cNvCxnSpPr>
            <a:cxnSpLocks noChangeShapeType="1"/>
            <a:stCxn id="385028" idx="5"/>
            <a:endCxn id="385029"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85034" name="Oval 10"/>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85035" name="Oval 11"/>
          <p:cNvSpPr>
            <a:spLocks noChangeAspect="1" noChangeArrowheads="1"/>
          </p:cNvSpPr>
          <p:nvPr/>
        </p:nvSpPr>
        <p:spPr bwMode="auto">
          <a:xfrm>
            <a:off x="6019800" y="2668588"/>
            <a:ext cx="250825" cy="250825"/>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7</a:t>
            </a:r>
          </a:p>
        </p:txBody>
      </p:sp>
      <p:cxnSp>
        <p:nvCxnSpPr>
          <p:cNvPr id="385036" name="AutoShape 12"/>
          <p:cNvCxnSpPr>
            <a:cxnSpLocks noChangeShapeType="1"/>
            <a:stCxn id="385039" idx="3"/>
            <a:endCxn id="385035"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85037" name="AutoShape 13"/>
          <p:cNvCxnSpPr>
            <a:cxnSpLocks noChangeShapeType="1"/>
            <a:stCxn id="385035" idx="2"/>
            <a:endCxn id="385029"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85038" name="AutoShape 14"/>
          <p:cNvCxnSpPr>
            <a:cxnSpLocks noChangeShapeType="1"/>
            <a:stCxn id="385045" idx="0"/>
            <a:endCxn id="385039"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85039" name="Oval 15"/>
          <p:cNvSpPr>
            <a:spLocks noChangeAspect="1" noChangeArrowheads="1"/>
          </p:cNvSpPr>
          <p:nvPr/>
        </p:nvSpPr>
        <p:spPr bwMode="auto">
          <a:xfrm>
            <a:off x="7369175" y="1371600"/>
            <a:ext cx="250825" cy="252413"/>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8</a:t>
            </a:r>
          </a:p>
        </p:txBody>
      </p:sp>
      <p:cxnSp>
        <p:nvCxnSpPr>
          <p:cNvPr id="385040" name="AutoShape 16"/>
          <p:cNvCxnSpPr>
            <a:cxnSpLocks noChangeShapeType="1"/>
            <a:stCxn id="385034" idx="6"/>
            <a:endCxn id="385039" idx="2"/>
          </p:cNvCxnSpPr>
          <p:nvPr/>
        </p:nvCxnSpPr>
        <p:spPr bwMode="auto">
          <a:xfrm>
            <a:off x="4906963" y="1498600"/>
            <a:ext cx="2454275" cy="0"/>
          </a:xfrm>
          <a:prstGeom prst="straightConnector1">
            <a:avLst/>
          </a:prstGeom>
          <a:noFill/>
          <a:ln w="19050">
            <a:solidFill>
              <a:srgbClr val="006600"/>
            </a:solidFill>
            <a:round/>
            <a:headEnd/>
            <a:tailEnd type="triangle" w="med" len="med"/>
          </a:ln>
          <a:effectLst/>
        </p:spPr>
      </p:cxnSp>
      <p:cxnSp>
        <p:nvCxnSpPr>
          <p:cNvPr id="385041" name="AutoShape 17"/>
          <p:cNvCxnSpPr>
            <a:cxnSpLocks noChangeShapeType="1"/>
            <a:stCxn id="385034" idx="5"/>
            <a:endCxn id="385035"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85042" name="Oval 18"/>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85043" name="AutoShape 19"/>
          <p:cNvCxnSpPr>
            <a:cxnSpLocks noChangeShapeType="1"/>
            <a:stCxn id="385042" idx="6"/>
            <a:endCxn id="385044" idx="2"/>
          </p:cNvCxnSpPr>
          <p:nvPr/>
        </p:nvCxnSpPr>
        <p:spPr bwMode="auto">
          <a:xfrm>
            <a:off x="2547938" y="4013200"/>
            <a:ext cx="2092325" cy="0"/>
          </a:xfrm>
          <a:prstGeom prst="straightConnector1">
            <a:avLst/>
          </a:prstGeom>
          <a:noFill/>
          <a:ln w="19050">
            <a:solidFill>
              <a:srgbClr val="006600"/>
            </a:solidFill>
            <a:round/>
            <a:headEnd/>
            <a:tailEnd type="triangle" w="med" len="med"/>
          </a:ln>
          <a:effectLst/>
        </p:spPr>
      </p:cxnSp>
      <p:sp>
        <p:nvSpPr>
          <p:cNvPr id="385044" name="Oval 20"/>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85045" name="Oval 21"/>
          <p:cNvSpPr>
            <a:spLocks noChangeAspect="1" noChangeArrowheads="1"/>
          </p:cNvSpPr>
          <p:nvPr/>
        </p:nvSpPr>
        <p:spPr bwMode="auto">
          <a:xfrm>
            <a:off x="7369175" y="38862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9</a:t>
            </a:r>
          </a:p>
        </p:txBody>
      </p:sp>
      <p:cxnSp>
        <p:nvCxnSpPr>
          <p:cNvPr id="385046" name="AutoShape 22"/>
          <p:cNvCxnSpPr>
            <a:cxnSpLocks noChangeShapeType="1"/>
            <a:stCxn id="385044" idx="6"/>
            <a:endCxn id="385045" idx="2"/>
          </p:cNvCxnSpPr>
          <p:nvPr/>
        </p:nvCxnSpPr>
        <p:spPr bwMode="auto">
          <a:xfrm>
            <a:off x="4906963" y="4013200"/>
            <a:ext cx="2454275" cy="0"/>
          </a:xfrm>
          <a:prstGeom prst="straightConnector1">
            <a:avLst/>
          </a:prstGeom>
          <a:noFill/>
          <a:ln w="19050">
            <a:solidFill>
              <a:srgbClr val="006600"/>
            </a:solidFill>
            <a:round/>
            <a:headEnd/>
            <a:tailEnd type="triangle" w="med" len="med"/>
          </a:ln>
          <a:effectLst/>
        </p:spPr>
      </p:cxnSp>
      <p:cxnSp>
        <p:nvCxnSpPr>
          <p:cNvPr id="385047" name="AutoShape 23"/>
          <p:cNvCxnSpPr>
            <a:cxnSpLocks noChangeShapeType="1"/>
            <a:stCxn id="385027" idx="5"/>
            <a:endCxn id="385042"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85048" name="AutoShape 24"/>
          <p:cNvCxnSpPr>
            <a:cxnSpLocks noChangeShapeType="1"/>
            <a:stCxn id="385042" idx="7"/>
            <a:endCxn id="385029"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ffectLst/>
        </p:spPr>
      </p:cxnSp>
      <p:cxnSp>
        <p:nvCxnSpPr>
          <p:cNvPr id="385049" name="AutoShape 25"/>
          <p:cNvCxnSpPr>
            <a:cxnSpLocks noChangeShapeType="1"/>
            <a:stCxn id="385029" idx="5"/>
            <a:endCxn id="385044" idx="1"/>
          </p:cNvCxnSpPr>
          <p:nvPr/>
        </p:nvCxnSpPr>
        <p:spPr bwMode="auto">
          <a:xfrm>
            <a:off x="3795713" y="2890838"/>
            <a:ext cx="889000" cy="1023937"/>
          </a:xfrm>
          <a:prstGeom prst="straightConnector1">
            <a:avLst/>
          </a:prstGeom>
          <a:noFill/>
          <a:ln w="19050">
            <a:solidFill>
              <a:srgbClr val="006600"/>
            </a:solidFill>
            <a:round/>
            <a:headEnd/>
            <a:tailEnd type="triangle" w="med" len="med"/>
          </a:ln>
          <a:effectLst/>
        </p:spPr>
      </p:cxnSp>
      <p:cxnSp>
        <p:nvCxnSpPr>
          <p:cNvPr id="385050" name="AutoShape 26"/>
          <p:cNvCxnSpPr>
            <a:cxnSpLocks noChangeShapeType="1"/>
            <a:stCxn id="385045" idx="1"/>
            <a:endCxn id="385035"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85051" name="AutoShape 27"/>
          <p:cNvCxnSpPr>
            <a:cxnSpLocks noChangeShapeType="1"/>
            <a:stCxn id="385044" idx="7"/>
            <a:endCxn id="385035"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ffectLst/>
        </p:spPr>
      </p:cxnSp>
      <p:cxnSp>
        <p:nvCxnSpPr>
          <p:cNvPr id="385052" name="AutoShape 28"/>
          <p:cNvCxnSpPr>
            <a:cxnSpLocks noChangeShapeType="1"/>
            <a:stCxn id="385034" idx="3"/>
            <a:endCxn id="385029"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ffectLst/>
        </p:spPr>
      </p:cxnSp>
      <p:sp>
        <p:nvSpPr>
          <p:cNvPr id="385053"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85054"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85055"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85056"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85057"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8 7 9  </a:t>
            </a:r>
          </a:p>
        </p:txBody>
      </p:sp>
      <p:sp>
        <p:nvSpPr>
          <p:cNvPr id="385058"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85059"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5060"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5061"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5062"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85063" name="Text Box 39"/>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85064" name="Text Box 40"/>
          <p:cNvSpPr txBox="1">
            <a:spLocks noChangeArrowheads="1"/>
          </p:cNvSpPr>
          <p:nvPr/>
        </p:nvSpPr>
        <p:spPr bwMode="auto">
          <a:xfrm>
            <a:off x="7315200"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85065" name="Text Box 41"/>
          <p:cNvSpPr txBox="1">
            <a:spLocks noChangeArrowheads="1"/>
          </p:cNvSpPr>
          <p:nvPr/>
        </p:nvSpPr>
        <p:spPr bwMode="auto">
          <a:xfrm>
            <a:off x="59848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85066" name="Text Box 42"/>
          <p:cNvSpPr txBox="1">
            <a:spLocks noChangeArrowheads="1"/>
          </p:cNvSpPr>
          <p:nvPr/>
        </p:nvSpPr>
        <p:spPr bwMode="auto">
          <a:xfrm>
            <a:off x="7315200" y="4191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投影片編號版面配置區 2"/>
          <p:cNvSpPr>
            <a:spLocks noGrp="1"/>
          </p:cNvSpPr>
          <p:nvPr>
            <p:ph type="sldNum" sz="quarter" idx="4294967295"/>
          </p:nvPr>
        </p:nvSpPr>
        <p:spPr>
          <a:xfrm>
            <a:off x="7239000" y="6629400"/>
            <a:ext cx="1905000" cy="228600"/>
          </a:xfrm>
          <a:prstGeom prst="rect">
            <a:avLst/>
          </a:prstGeom>
        </p:spPr>
        <p:txBody>
          <a:bodyPr/>
          <a:lstStyle/>
          <a:p>
            <a:fld id="{435136E9-8BE2-42B6-B9B9-FD6C7A05FB77}" type="slidenum">
              <a:rPr lang="en-US" altLang="zh-TW"/>
              <a:pPr/>
              <a:t>42</a:t>
            </a:fld>
            <a:endParaRPr lang="en-US" altLang="zh-TW" sz="1400"/>
          </a:p>
        </p:txBody>
      </p:sp>
      <p:sp>
        <p:nvSpPr>
          <p:cNvPr id="387074"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87075"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87076"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87077" name="Oval 5"/>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87078" name="AutoShape 6"/>
          <p:cNvCxnSpPr>
            <a:cxnSpLocks noChangeShapeType="1"/>
            <a:stCxn id="387075" idx="7"/>
            <a:endCxn id="387076"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87079" name="AutoShape 7"/>
          <p:cNvCxnSpPr>
            <a:cxnSpLocks noChangeShapeType="1"/>
            <a:stCxn id="387075" idx="6"/>
            <a:endCxn id="387077"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87080" name="AutoShape 8"/>
          <p:cNvCxnSpPr>
            <a:cxnSpLocks noChangeShapeType="1"/>
            <a:stCxn id="387076" idx="6"/>
            <a:endCxn id="387082"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87081" name="AutoShape 9"/>
          <p:cNvCxnSpPr>
            <a:cxnSpLocks noChangeShapeType="1"/>
            <a:stCxn id="387076" idx="5"/>
            <a:endCxn id="387077"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87082" name="Oval 10"/>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87083" name="Oval 11"/>
          <p:cNvSpPr>
            <a:spLocks noChangeAspect="1" noChangeArrowheads="1"/>
          </p:cNvSpPr>
          <p:nvPr/>
        </p:nvSpPr>
        <p:spPr bwMode="auto">
          <a:xfrm>
            <a:off x="6019800" y="2668588"/>
            <a:ext cx="250825" cy="250825"/>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7</a:t>
            </a:r>
          </a:p>
        </p:txBody>
      </p:sp>
      <p:cxnSp>
        <p:nvCxnSpPr>
          <p:cNvPr id="387084" name="AutoShape 12"/>
          <p:cNvCxnSpPr>
            <a:cxnSpLocks noChangeShapeType="1"/>
            <a:stCxn id="387087" idx="3"/>
            <a:endCxn id="387083"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87085" name="AutoShape 13"/>
          <p:cNvCxnSpPr>
            <a:cxnSpLocks noChangeShapeType="1"/>
            <a:stCxn id="387083" idx="2"/>
            <a:endCxn id="387077"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87086" name="AutoShape 14"/>
          <p:cNvCxnSpPr>
            <a:cxnSpLocks noChangeShapeType="1"/>
            <a:stCxn id="387093" idx="0"/>
            <a:endCxn id="387087"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87087" name="Oval 15"/>
          <p:cNvSpPr>
            <a:spLocks noChangeAspect="1" noChangeArrowheads="1"/>
          </p:cNvSpPr>
          <p:nvPr/>
        </p:nvSpPr>
        <p:spPr bwMode="auto">
          <a:xfrm>
            <a:off x="736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8</a:t>
            </a:r>
          </a:p>
        </p:txBody>
      </p:sp>
      <p:cxnSp>
        <p:nvCxnSpPr>
          <p:cNvPr id="387088" name="AutoShape 16"/>
          <p:cNvCxnSpPr>
            <a:cxnSpLocks noChangeShapeType="1"/>
            <a:stCxn id="387082" idx="6"/>
            <a:endCxn id="387087" idx="2"/>
          </p:cNvCxnSpPr>
          <p:nvPr/>
        </p:nvCxnSpPr>
        <p:spPr bwMode="auto">
          <a:xfrm>
            <a:off x="4906963" y="1498600"/>
            <a:ext cx="2454275" cy="0"/>
          </a:xfrm>
          <a:prstGeom prst="straightConnector1">
            <a:avLst/>
          </a:prstGeom>
          <a:noFill/>
          <a:ln w="19050">
            <a:solidFill>
              <a:srgbClr val="006600"/>
            </a:solidFill>
            <a:round/>
            <a:headEnd/>
            <a:tailEnd type="triangle" w="med" len="med"/>
          </a:ln>
          <a:effectLst/>
        </p:spPr>
      </p:cxnSp>
      <p:cxnSp>
        <p:nvCxnSpPr>
          <p:cNvPr id="387089" name="AutoShape 17"/>
          <p:cNvCxnSpPr>
            <a:cxnSpLocks noChangeShapeType="1"/>
            <a:stCxn id="387082" idx="5"/>
            <a:endCxn id="387083" idx="1"/>
          </p:cNvCxnSpPr>
          <p:nvPr/>
        </p:nvCxnSpPr>
        <p:spPr bwMode="auto">
          <a:xfrm>
            <a:off x="4862513" y="1595438"/>
            <a:ext cx="1193800" cy="1101725"/>
          </a:xfrm>
          <a:prstGeom prst="straightConnector1">
            <a:avLst/>
          </a:prstGeom>
          <a:noFill/>
          <a:ln w="19050">
            <a:solidFill>
              <a:schemeClr val="tx1"/>
            </a:solidFill>
            <a:round/>
            <a:headEnd type="triangle" w="med" len="med"/>
            <a:tailEnd/>
          </a:ln>
          <a:effectLst/>
        </p:spPr>
      </p:cxnSp>
      <p:sp>
        <p:nvSpPr>
          <p:cNvPr id="387090" name="Oval 18"/>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87091" name="AutoShape 19"/>
          <p:cNvCxnSpPr>
            <a:cxnSpLocks noChangeShapeType="1"/>
            <a:stCxn id="387090" idx="6"/>
            <a:endCxn id="387092" idx="2"/>
          </p:cNvCxnSpPr>
          <p:nvPr/>
        </p:nvCxnSpPr>
        <p:spPr bwMode="auto">
          <a:xfrm>
            <a:off x="2547938" y="4013200"/>
            <a:ext cx="2092325" cy="0"/>
          </a:xfrm>
          <a:prstGeom prst="straightConnector1">
            <a:avLst/>
          </a:prstGeom>
          <a:noFill/>
          <a:ln w="19050">
            <a:solidFill>
              <a:srgbClr val="006600"/>
            </a:solidFill>
            <a:round/>
            <a:headEnd/>
            <a:tailEnd type="triangle" w="med" len="med"/>
          </a:ln>
          <a:effectLst/>
        </p:spPr>
      </p:cxnSp>
      <p:sp>
        <p:nvSpPr>
          <p:cNvPr id="387092" name="Oval 20"/>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87093" name="Oval 21"/>
          <p:cNvSpPr>
            <a:spLocks noChangeAspect="1" noChangeArrowheads="1"/>
          </p:cNvSpPr>
          <p:nvPr/>
        </p:nvSpPr>
        <p:spPr bwMode="auto">
          <a:xfrm>
            <a:off x="7369175" y="38862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9</a:t>
            </a:r>
          </a:p>
        </p:txBody>
      </p:sp>
      <p:cxnSp>
        <p:nvCxnSpPr>
          <p:cNvPr id="387094" name="AutoShape 22"/>
          <p:cNvCxnSpPr>
            <a:cxnSpLocks noChangeShapeType="1"/>
            <a:stCxn id="387092" idx="6"/>
            <a:endCxn id="387093" idx="2"/>
          </p:cNvCxnSpPr>
          <p:nvPr/>
        </p:nvCxnSpPr>
        <p:spPr bwMode="auto">
          <a:xfrm>
            <a:off x="4906963" y="4013200"/>
            <a:ext cx="2454275" cy="0"/>
          </a:xfrm>
          <a:prstGeom prst="straightConnector1">
            <a:avLst/>
          </a:prstGeom>
          <a:noFill/>
          <a:ln w="19050">
            <a:solidFill>
              <a:srgbClr val="006600"/>
            </a:solidFill>
            <a:round/>
            <a:headEnd/>
            <a:tailEnd type="triangle" w="med" len="med"/>
          </a:ln>
          <a:effectLst/>
        </p:spPr>
      </p:cxnSp>
      <p:cxnSp>
        <p:nvCxnSpPr>
          <p:cNvPr id="387095" name="AutoShape 23"/>
          <p:cNvCxnSpPr>
            <a:cxnSpLocks noChangeShapeType="1"/>
            <a:stCxn id="387075" idx="5"/>
            <a:endCxn id="387090"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87096" name="AutoShape 24"/>
          <p:cNvCxnSpPr>
            <a:cxnSpLocks noChangeShapeType="1"/>
            <a:stCxn id="387090" idx="7"/>
            <a:endCxn id="387077"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ffectLst/>
        </p:spPr>
      </p:cxnSp>
      <p:cxnSp>
        <p:nvCxnSpPr>
          <p:cNvPr id="387097" name="AutoShape 25"/>
          <p:cNvCxnSpPr>
            <a:cxnSpLocks noChangeShapeType="1"/>
            <a:stCxn id="387077" idx="5"/>
            <a:endCxn id="387092" idx="1"/>
          </p:cNvCxnSpPr>
          <p:nvPr/>
        </p:nvCxnSpPr>
        <p:spPr bwMode="auto">
          <a:xfrm>
            <a:off x="3795713" y="2890838"/>
            <a:ext cx="889000" cy="1023937"/>
          </a:xfrm>
          <a:prstGeom prst="straightConnector1">
            <a:avLst/>
          </a:prstGeom>
          <a:noFill/>
          <a:ln w="19050">
            <a:solidFill>
              <a:srgbClr val="006600"/>
            </a:solidFill>
            <a:round/>
            <a:headEnd/>
            <a:tailEnd type="triangle" w="med" len="med"/>
          </a:ln>
          <a:effectLst/>
        </p:spPr>
      </p:cxnSp>
      <p:cxnSp>
        <p:nvCxnSpPr>
          <p:cNvPr id="387098" name="AutoShape 26"/>
          <p:cNvCxnSpPr>
            <a:cxnSpLocks noChangeShapeType="1"/>
            <a:stCxn id="387093" idx="1"/>
            <a:endCxn id="387083"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87099" name="AutoShape 27"/>
          <p:cNvCxnSpPr>
            <a:cxnSpLocks noChangeShapeType="1"/>
            <a:stCxn id="387092" idx="7"/>
            <a:endCxn id="387083"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ffectLst/>
        </p:spPr>
      </p:cxnSp>
      <p:cxnSp>
        <p:nvCxnSpPr>
          <p:cNvPr id="387100" name="AutoShape 28"/>
          <p:cNvCxnSpPr>
            <a:cxnSpLocks noChangeShapeType="1"/>
            <a:stCxn id="387082" idx="3"/>
            <a:endCxn id="387077"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ffectLst/>
        </p:spPr>
      </p:cxnSp>
      <p:sp>
        <p:nvSpPr>
          <p:cNvPr id="387101"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87102"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87103"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87104"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87105"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7 9  </a:t>
            </a:r>
          </a:p>
        </p:txBody>
      </p:sp>
      <p:sp>
        <p:nvSpPr>
          <p:cNvPr id="387106"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87107"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7108"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7109"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7110"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87111" name="Text Box 39"/>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87112" name="Text Box 40"/>
          <p:cNvSpPr txBox="1">
            <a:spLocks noChangeArrowheads="1"/>
          </p:cNvSpPr>
          <p:nvPr/>
        </p:nvSpPr>
        <p:spPr bwMode="auto">
          <a:xfrm>
            <a:off x="7315200"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87113" name="Text Box 41"/>
          <p:cNvSpPr txBox="1">
            <a:spLocks noChangeArrowheads="1"/>
          </p:cNvSpPr>
          <p:nvPr/>
        </p:nvSpPr>
        <p:spPr bwMode="auto">
          <a:xfrm>
            <a:off x="59848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87114" name="Text Box 42"/>
          <p:cNvSpPr txBox="1">
            <a:spLocks noChangeArrowheads="1"/>
          </p:cNvSpPr>
          <p:nvPr/>
        </p:nvSpPr>
        <p:spPr bwMode="auto">
          <a:xfrm>
            <a:off x="7315200" y="4191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cxnSp>
        <p:nvCxnSpPr>
          <p:cNvPr id="387115" name="AutoShape 43"/>
          <p:cNvCxnSpPr>
            <a:cxnSpLocks noChangeShapeType="1"/>
            <a:stCxn id="387083" idx="1"/>
            <a:endCxn id="387082" idx="5"/>
          </p:cNvCxnSpPr>
          <p:nvPr/>
        </p:nvCxnSpPr>
        <p:spPr bwMode="auto">
          <a:xfrm flipH="1" flipV="1">
            <a:off x="4862513" y="1595438"/>
            <a:ext cx="1193800" cy="1101725"/>
          </a:xfrm>
          <a:prstGeom prst="straightConnector1">
            <a:avLst/>
          </a:prstGeom>
          <a:noFill/>
          <a:ln w="50800">
            <a:solidFill>
              <a:schemeClr val="accent1"/>
            </a:solidFill>
            <a:round/>
            <a:headEn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87115"/>
                                        </p:tgtEl>
                                        <p:attrNameLst>
                                          <p:attrName>style.visibility</p:attrName>
                                        </p:attrNameLst>
                                      </p:cBhvr>
                                      <p:to>
                                        <p:strVal val="visible"/>
                                      </p:to>
                                    </p:set>
                                    <p:animEffect transition="in" filter="wipe(right)">
                                      <p:cBhvr>
                                        <p:cTn id="7" dur="500"/>
                                        <p:tgtEl>
                                          <p:spTgt spid="387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投影片編號版面配置區 2"/>
          <p:cNvSpPr>
            <a:spLocks noGrp="1"/>
          </p:cNvSpPr>
          <p:nvPr>
            <p:ph type="sldNum" sz="quarter" idx="4294967295"/>
          </p:nvPr>
        </p:nvSpPr>
        <p:spPr>
          <a:xfrm>
            <a:off x="7239000" y="6629400"/>
            <a:ext cx="1905000" cy="228600"/>
          </a:xfrm>
          <a:prstGeom prst="rect">
            <a:avLst/>
          </a:prstGeom>
        </p:spPr>
        <p:txBody>
          <a:bodyPr/>
          <a:lstStyle/>
          <a:p>
            <a:fld id="{5ADF19C8-D162-4ADE-9106-5FD97C99BFA6}" type="slidenum">
              <a:rPr lang="en-US" altLang="zh-TW"/>
              <a:pPr/>
              <a:t>43</a:t>
            </a:fld>
            <a:endParaRPr lang="en-US" altLang="zh-TW" sz="1400"/>
          </a:p>
        </p:txBody>
      </p:sp>
      <p:sp>
        <p:nvSpPr>
          <p:cNvPr id="388098"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88099"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88100"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88101" name="Oval 5"/>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88102" name="AutoShape 6"/>
          <p:cNvCxnSpPr>
            <a:cxnSpLocks noChangeShapeType="1"/>
            <a:stCxn id="388099" idx="7"/>
            <a:endCxn id="388100"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88103" name="AutoShape 7"/>
          <p:cNvCxnSpPr>
            <a:cxnSpLocks noChangeShapeType="1"/>
            <a:stCxn id="388099" idx="6"/>
            <a:endCxn id="388101"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88104" name="AutoShape 8"/>
          <p:cNvCxnSpPr>
            <a:cxnSpLocks noChangeShapeType="1"/>
            <a:stCxn id="388100" idx="6"/>
            <a:endCxn id="388106"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88105" name="AutoShape 9"/>
          <p:cNvCxnSpPr>
            <a:cxnSpLocks noChangeShapeType="1"/>
            <a:stCxn id="388100" idx="5"/>
            <a:endCxn id="388101"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88106" name="Oval 10"/>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88107" name="Oval 11"/>
          <p:cNvSpPr>
            <a:spLocks noChangeAspect="1" noChangeArrowheads="1"/>
          </p:cNvSpPr>
          <p:nvPr/>
        </p:nvSpPr>
        <p:spPr bwMode="auto">
          <a:xfrm>
            <a:off x="6019800" y="2668588"/>
            <a:ext cx="250825" cy="250825"/>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7</a:t>
            </a:r>
          </a:p>
        </p:txBody>
      </p:sp>
      <p:cxnSp>
        <p:nvCxnSpPr>
          <p:cNvPr id="388108" name="AutoShape 12"/>
          <p:cNvCxnSpPr>
            <a:cxnSpLocks noChangeShapeType="1"/>
            <a:stCxn id="388111" idx="3"/>
            <a:endCxn id="388107"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88109" name="AutoShape 13"/>
          <p:cNvCxnSpPr>
            <a:cxnSpLocks noChangeShapeType="1"/>
            <a:stCxn id="388107" idx="2"/>
            <a:endCxn id="388101" idx="6"/>
          </p:cNvCxnSpPr>
          <p:nvPr/>
        </p:nvCxnSpPr>
        <p:spPr bwMode="auto">
          <a:xfrm flipH="1">
            <a:off x="3840163" y="2794000"/>
            <a:ext cx="2171700" cy="0"/>
          </a:xfrm>
          <a:prstGeom prst="straightConnector1">
            <a:avLst/>
          </a:prstGeom>
          <a:noFill/>
          <a:ln w="19050">
            <a:solidFill>
              <a:schemeClr val="tx1"/>
            </a:solidFill>
            <a:round/>
            <a:headEnd/>
            <a:tailEnd type="triangle" w="med" len="med"/>
          </a:ln>
          <a:effectLst/>
        </p:spPr>
      </p:cxnSp>
      <p:cxnSp>
        <p:nvCxnSpPr>
          <p:cNvPr id="388110" name="AutoShape 14"/>
          <p:cNvCxnSpPr>
            <a:cxnSpLocks noChangeShapeType="1"/>
            <a:stCxn id="388117" idx="0"/>
            <a:endCxn id="388111"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88111" name="Oval 15"/>
          <p:cNvSpPr>
            <a:spLocks noChangeAspect="1" noChangeArrowheads="1"/>
          </p:cNvSpPr>
          <p:nvPr/>
        </p:nvSpPr>
        <p:spPr bwMode="auto">
          <a:xfrm>
            <a:off x="736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8</a:t>
            </a:r>
          </a:p>
        </p:txBody>
      </p:sp>
      <p:cxnSp>
        <p:nvCxnSpPr>
          <p:cNvPr id="388112" name="AutoShape 16"/>
          <p:cNvCxnSpPr>
            <a:cxnSpLocks noChangeShapeType="1"/>
            <a:stCxn id="388106" idx="6"/>
            <a:endCxn id="388111" idx="2"/>
          </p:cNvCxnSpPr>
          <p:nvPr/>
        </p:nvCxnSpPr>
        <p:spPr bwMode="auto">
          <a:xfrm>
            <a:off x="4906963" y="1498600"/>
            <a:ext cx="2454275" cy="0"/>
          </a:xfrm>
          <a:prstGeom prst="straightConnector1">
            <a:avLst/>
          </a:prstGeom>
          <a:noFill/>
          <a:ln w="19050">
            <a:solidFill>
              <a:srgbClr val="006600"/>
            </a:solidFill>
            <a:round/>
            <a:headEnd/>
            <a:tailEnd type="triangle" w="med" len="med"/>
          </a:ln>
          <a:effectLst/>
        </p:spPr>
      </p:cxnSp>
      <p:cxnSp>
        <p:nvCxnSpPr>
          <p:cNvPr id="388113" name="AutoShape 17"/>
          <p:cNvCxnSpPr>
            <a:cxnSpLocks noChangeShapeType="1"/>
            <a:stCxn id="388106" idx="5"/>
            <a:endCxn id="388107" idx="1"/>
          </p:cNvCxnSpPr>
          <p:nvPr/>
        </p:nvCxnSpPr>
        <p:spPr bwMode="auto">
          <a:xfrm>
            <a:off x="4862513" y="1595438"/>
            <a:ext cx="1193800" cy="1101725"/>
          </a:xfrm>
          <a:prstGeom prst="straightConnector1">
            <a:avLst/>
          </a:prstGeom>
          <a:noFill/>
          <a:ln w="19050">
            <a:solidFill>
              <a:schemeClr val="tx2"/>
            </a:solidFill>
            <a:prstDash val="sysDot"/>
            <a:round/>
            <a:headEnd type="triangle" w="med" len="med"/>
            <a:tailEnd/>
          </a:ln>
          <a:effectLst/>
        </p:spPr>
      </p:cxnSp>
      <p:sp>
        <p:nvSpPr>
          <p:cNvPr id="388114" name="Oval 18"/>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88115" name="AutoShape 19"/>
          <p:cNvCxnSpPr>
            <a:cxnSpLocks noChangeShapeType="1"/>
            <a:stCxn id="388114" idx="6"/>
            <a:endCxn id="388116" idx="2"/>
          </p:cNvCxnSpPr>
          <p:nvPr/>
        </p:nvCxnSpPr>
        <p:spPr bwMode="auto">
          <a:xfrm>
            <a:off x="2547938" y="4013200"/>
            <a:ext cx="2092325" cy="0"/>
          </a:xfrm>
          <a:prstGeom prst="straightConnector1">
            <a:avLst/>
          </a:prstGeom>
          <a:noFill/>
          <a:ln w="19050">
            <a:solidFill>
              <a:srgbClr val="006600"/>
            </a:solidFill>
            <a:round/>
            <a:headEnd/>
            <a:tailEnd type="triangle" w="med" len="med"/>
          </a:ln>
          <a:effectLst/>
        </p:spPr>
      </p:cxnSp>
      <p:sp>
        <p:nvSpPr>
          <p:cNvPr id="388116" name="Oval 20"/>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88117" name="Oval 21"/>
          <p:cNvSpPr>
            <a:spLocks noChangeAspect="1" noChangeArrowheads="1"/>
          </p:cNvSpPr>
          <p:nvPr/>
        </p:nvSpPr>
        <p:spPr bwMode="auto">
          <a:xfrm>
            <a:off x="7369175" y="38862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9</a:t>
            </a:r>
          </a:p>
        </p:txBody>
      </p:sp>
      <p:cxnSp>
        <p:nvCxnSpPr>
          <p:cNvPr id="388118" name="AutoShape 22"/>
          <p:cNvCxnSpPr>
            <a:cxnSpLocks noChangeShapeType="1"/>
            <a:stCxn id="388116" idx="6"/>
            <a:endCxn id="388117" idx="2"/>
          </p:cNvCxnSpPr>
          <p:nvPr/>
        </p:nvCxnSpPr>
        <p:spPr bwMode="auto">
          <a:xfrm>
            <a:off x="4906963" y="4013200"/>
            <a:ext cx="2454275" cy="0"/>
          </a:xfrm>
          <a:prstGeom prst="straightConnector1">
            <a:avLst/>
          </a:prstGeom>
          <a:noFill/>
          <a:ln w="19050">
            <a:solidFill>
              <a:srgbClr val="006600"/>
            </a:solidFill>
            <a:round/>
            <a:headEnd/>
            <a:tailEnd type="triangle" w="med" len="med"/>
          </a:ln>
          <a:effectLst/>
        </p:spPr>
      </p:cxnSp>
      <p:cxnSp>
        <p:nvCxnSpPr>
          <p:cNvPr id="388119" name="AutoShape 23"/>
          <p:cNvCxnSpPr>
            <a:cxnSpLocks noChangeShapeType="1"/>
            <a:stCxn id="388099" idx="5"/>
            <a:endCxn id="388114"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88120" name="AutoShape 24"/>
          <p:cNvCxnSpPr>
            <a:cxnSpLocks noChangeShapeType="1"/>
            <a:stCxn id="388114" idx="7"/>
            <a:endCxn id="388101"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ffectLst/>
        </p:spPr>
      </p:cxnSp>
      <p:cxnSp>
        <p:nvCxnSpPr>
          <p:cNvPr id="388121" name="AutoShape 25"/>
          <p:cNvCxnSpPr>
            <a:cxnSpLocks noChangeShapeType="1"/>
            <a:stCxn id="388101" idx="5"/>
            <a:endCxn id="388116" idx="1"/>
          </p:cNvCxnSpPr>
          <p:nvPr/>
        </p:nvCxnSpPr>
        <p:spPr bwMode="auto">
          <a:xfrm>
            <a:off x="3795713" y="2890838"/>
            <a:ext cx="889000" cy="1023937"/>
          </a:xfrm>
          <a:prstGeom prst="straightConnector1">
            <a:avLst/>
          </a:prstGeom>
          <a:noFill/>
          <a:ln w="19050">
            <a:solidFill>
              <a:srgbClr val="006600"/>
            </a:solidFill>
            <a:round/>
            <a:headEnd/>
            <a:tailEnd type="triangle" w="med" len="med"/>
          </a:ln>
          <a:effectLst/>
        </p:spPr>
      </p:cxnSp>
      <p:cxnSp>
        <p:nvCxnSpPr>
          <p:cNvPr id="388122" name="AutoShape 26"/>
          <p:cNvCxnSpPr>
            <a:cxnSpLocks noChangeShapeType="1"/>
            <a:stCxn id="388117" idx="1"/>
            <a:endCxn id="388107"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88123" name="AutoShape 27"/>
          <p:cNvCxnSpPr>
            <a:cxnSpLocks noChangeShapeType="1"/>
            <a:stCxn id="388116" idx="7"/>
            <a:endCxn id="388107"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ffectLst/>
        </p:spPr>
      </p:cxnSp>
      <p:cxnSp>
        <p:nvCxnSpPr>
          <p:cNvPr id="388124" name="AutoShape 28"/>
          <p:cNvCxnSpPr>
            <a:cxnSpLocks noChangeShapeType="1"/>
            <a:stCxn id="388106" idx="3"/>
            <a:endCxn id="388101"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ffectLst/>
        </p:spPr>
      </p:cxnSp>
      <p:sp>
        <p:nvSpPr>
          <p:cNvPr id="388125"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88126"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88127"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88128"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88129"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7 9  </a:t>
            </a:r>
          </a:p>
        </p:txBody>
      </p:sp>
      <p:sp>
        <p:nvSpPr>
          <p:cNvPr id="388130"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88131"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8132"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8133"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8134"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88135" name="Text Box 39"/>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88136" name="Text Box 40"/>
          <p:cNvSpPr txBox="1">
            <a:spLocks noChangeArrowheads="1"/>
          </p:cNvSpPr>
          <p:nvPr/>
        </p:nvSpPr>
        <p:spPr bwMode="auto">
          <a:xfrm>
            <a:off x="7315200"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88137" name="Text Box 41"/>
          <p:cNvSpPr txBox="1">
            <a:spLocks noChangeArrowheads="1"/>
          </p:cNvSpPr>
          <p:nvPr/>
        </p:nvSpPr>
        <p:spPr bwMode="auto">
          <a:xfrm>
            <a:off x="59848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88138" name="Text Box 42"/>
          <p:cNvSpPr txBox="1">
            <a:spLocks noChangeArrowheads="1"/>
          </p:cNvSpPr>
          <p:nvPr/>
        </p:nvSpPr>
        <p:spPr bwMode="auto">
          <a:xfrm>
            <a:off x="7315200" y="4191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cxnSp>
        <p:nvCxnSpPr>
          <p:cNvPr id="388139" name="AutoShape 43"/>
          <p:cNvCxnSpPr>
            <a:cxnSpLocks noChangeShapeType="1"/>
            <a:stCxn id="388107" idx="2"/>
            <a:endCxn id="388101" idx="6"/>
          </p:cNvCxnSpPr>
          <p:nvPr/>
        </p:nvCxnSpPr>
        <p:spPr bwMode="auto">
          <a:xfrm flipH="1">
            <a:off x="3840163" y="2794000"/>
            <a:ext cx="2171700" cy="0"/>
          </a:xfrm>
          <a:prstGeom prst="straightConnector1">
            <a:avLst/>
          </a:prstGeom>
          <a:noFill/>
          <a:ln w="50800">
            <a:solidFill>
              <a:schemeClr val="accent1"/>
            </a:solidFill>
            <a:round/>
            <a:headEn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88139"/>
                                        </p:tgtEl>
                                        <p:attrNameLst>
                                          <p:attrName>style.visibility</p:attrName>
                                        </p:attrNameLst>
                                      </p:cBhvr>
                                      <p:to>
                                        <p:strVal val="visible"/>
                                      </p:to>
                                    </p:set>
                                    <p:animEffect transition="in" filter="wipe(right)">
                                      <p:cBhvr>
                                        <p:cTn id="7" dur="500"/>
                                        <p:tgtEl>
                                          <p:spTgt spid="388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投影片編號版面配置區 2"/>
          <p:cNvSpPr>
            <a:spLocks noGrp="1"/>
          </p:cNvSpPr>
          <p:nvPr>
            <p:ph type="sldNum" sz="quarter" idx="4294967295"/>
          </p:nvPr>
        </p:nvSpPr>
        <p:spPr>
          <a:xfrm>
            <a:off x="7239000" y="6629400"/>
            <a:ext cx="1905000" cy="228600"/>
          </a:xfrm>
          <a:prstGeom prst="rect">
            <a:avLst/>
          </a:prstGeom>
        </p:spPr>
        <p:txBody>
          <a:bodyPr/>
          <a:lstStyle/>
          <a:p>
            <a:fld id="{F5038B26-4F28-4DB1-8D7C-0796A49991FE}" type="slidenum">
              <a:rPr lang="en-US" altLang="zh-TW"/>
              <a:pPr/>
              <a:t>44</a:t>
            </a:fld>
            <a:endParaRPr lang="en-US" altLang="zh-TW" sz="1400"/>
          </a:p>
        </p:txBody>
      </p:sp>
      <p:sp>
        <p:nvSpPr>
          <p:cNvPr id="389122"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89123"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89124"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89125" name="Oval 5"/>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89126" name="AutoShape 6"/>
          <p:cNvCxnSpPr>
            <a:cxnSpLocks noChangeShapeType="1"/>
            <a:stCxn id="389123" idx="7"/>
            <a:endCxn id="389124"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89127" name="AutoShape 7"/>
          <p:cNvCxnSpPr>
            <a:cxnSpLocks noChangeShapeType="1"/>
            <a:stCxn id="389123" idx="6"/>
            <a:endCxn id="389125"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89128" name="AutoShape 8"/>
          <p:cNvCxnSpPr>
            <a:cxnSpLocks noChangeShapeType="1"/>
            <a:stCxn id="389124" idx="6"/>
            <a:endCxn id="389130"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89129" name="AutoShape 9"/>
          <p:cNvCxnSpPr>
            <a:cxnSpLocks noChangeShapeType="1"/>
            <a:stCxn id="389124" idx="5"/>
            <a:endCxn id="389125"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89130" name="Oval 10"/>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89131" name="Oval 11"/>
          <p:cNvSpPr>
            <a:spLocks noChangeAspect="1" noChangeArrowheads="1"/>
          </p:cNvSpPr>
          <p:nvPr/>
        </p:nvSpPr>
        <p:spPr bwMode="auto">
          <a:xfrm>
            <a:off x="6019800" y="2668588"/>
            <a:ext cx="250825" cy="250825"/>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7</a:t>
            </a:r>
          </a:p>
        </p:txBody>
      </p:sp>
      <p:cxnSp>
        <p:nvCxnSpPr>
          <p:cNvPr id="389132" name="AutoShape 12"/>
          <p:cNvCxnSpPr>
            <a:cxnSpLocks noChangeShapeType="1"/>
            <a:stCxn id="389135" idx="3"/>
            <a:endCxn id="389131" idx="7"/>
          </p:cNvCxnSpPr>
          <p:nvPr/>
        </p:nvCxnSpPr>
        <p:spPr bwMode="auto">
          <a:xfrm flipH="1">
            <a:off x="6234113" y="1595438"/>
            <a:ext cx="1171575" cy="1101725"/>
          </a:xfrm>
          <a:prstGeom prst="straightConnector1">
            <a:avLst/>
          </a:prstGeom>
          <a:noFill/>
          <a:ln w="19050">
            <a:solidFill>
              <a:schemeClr val="tx1"/>
            </a:solidFill>
            <a:round/>
            <a:headEnd type="triangle" w="med" len="med"/>
            <a:tailEnd/>
          </a:ln>
          <a:effectLst/>
        </p:spPr>
      </p:cxnSp>
      <p:cxnSp>
        <p:nvCxnSpPr>
          <p:cNvPr id="389133" name="AutoShape 13"/>
          <p:cNvCxnSpPr>
            <a:cxnSpLocks noChangeShapeType="1"/>
            <a:stCxn id="389131" idx="2"/>
            <a:endCxn id="389125" idx="6"/>
          </p:cNvCxnSpPr>
          <p:nvPr/>
        </p:nvCxnSpPr>
        <p:spPr bwMode="auto">
          <a:xfrm flipH="1">
            <a:off x="3840163" y="2794000"/>
            <a:ext cx="2171700" cy="0"/>
          </a:xfrm>
          <a:prstGeom prst="straightConnector1">
            <a:avLst/>
          </a:prstGeom>
          <a:noFill/>
          <a:ln w="19050">
            <a:solidFill>
              <a:schemeClr val="tx2"/>
            </a:solidFill>
            <a:prstDash val="sysDot"/>
            <a:round/>
            <a:headEnd/>
            <a:tailEnd type="triangle" w="med" len="med"/>
          </a:ln>
          <a:effectLst/>
        </p:spPr>
      </p:cxnSp>
      <p:cxnSp>
        <p:nvCxnSpPr>
          <p:cNvPr id="389134" name="AutoShape 14"/>
          <p:cNvCxnSpPr>
            <a:cxnSpLocks noChangeShapeType="1"/>
            <a:stCxn id="389141" idx="0"/>
            <a:endCxn id="389135"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89135" name="Oval 15"/>
          <p:cNvSpPr>
            <a:spLocks noChangeAspect="1" noChangeArrowheads="1"/>
          </p:cNvSpPr>
          <p:nvPr/>
        </p:nvSpPr>
        <p:spPr bwMode="auto">
          <a:xfrm>
            <a:off x="736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8</a:t>
            </a:r>
          </a:p>
        </p:txBody>
      </p:sp>
      <p:cxnSp>
        <p:nvCxnSpPr>
          <p:cNvPr id="389136" name="AutoShape 16"/>
          <p:cNvCxnSpPr>
            <a:cxnSpLocks noChangeShapeType="1"/>
            <a:stCxn id="389130" idx="6"/>
            <a:endCxn id="389135" idx="2"/>
          </p:cNvCxnSpPr>
          <p:nvPr/>
        </p:nvCxnSpPr>
        <p:spPr bwMode="auto">
          <a:xfrm>
            <a:off x="4906963" y="1498600"/>
            <a:ext cx="2454275" cy="0"/>
          </a:xfrm>
          <a:prstGeom prst="straightConnector1">
            <a:avLst/>
          </a:prstGeom>
          <a:noFill/>
          <a:ln w="19050">
            <a:solidFill>
              <a:srgbClr val="006600"/>
            </a:solidFill>
            <a:round/>
            <a:headEnd/>
            <a:tailEnd type="triangle" w="med" len="med"/>
          </a:ln>
          <a:effectLst/>
        </p:spPr>
      </p:cxnSp>
      <p:cxnSp>
        <p:nvCxnSpPr>
          <p:cNvPr id="389137" name="AutoShape 17"/>
          <p:cNvCxnSpPr>
            <a:cxnSpLocks noChangeShapeType="1"/>
            <a:stCxn id="389130" idx="5"/>
            <a:endCxn id="389131" idx="1"/>
          </p:cNvCxnSpPr>
          <p:nvPr/>
        </p:nvCxnSpPr>
        <p:spPr bwMode="auto">
          <a:xfrm>
            <a:off x="4862513" y="1595438"/>
            <a:ext cx="1193800" cy="1101725"/>
          </a:xfrm>
          <a:prstGeom prst="straightConnector1">
            <a:avLst/>
          </a:prstGeom>
          <a:noFill/>
          <a:ln w="19050">
            <a:solidFill>
              <a:schemeClr val="tx2"/>
            </a:solidFill>
            <a:prstDash val="sysDot"/>
            <a:round/>
            <a:headEnd type="triangle" w="med" len="med"/>
            <a:tailEnd/>
          </a:ln>
          <a:effectLst/>
        </p:spPr>
      </p:cxnSp>
      <p:sp>
        <p:nvSpPr>
          <p:cNvPr id="389138" name="Oval 18"/>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89139" name="AutoShape 19"/>
          <p:cNvCxnSpPr>
            <a:cxnSpLocks noChangeShapeType="1"/>
            <a:stCxn id="389138" idx="6"/>
            <a:endCxn id="389140" idx="2"/>
          </p:cNvCxnSpPr>
          <p:nvPr/>
        </p:nvCxnSpPr>
        <p:spPr bwMode="auto">
          <a:xfrm>
            <a:off x="2547938" y="4013200"/>
            <a:ext cx="2092325" cy="0"/>
          </a:xfrm>
          <a:prstGeom prst="straightConnector1">
            <a:avLst/>
          </a:prstGeom>
          <a:noFill/>
          <a:ln w="19050">
            <a:solidFill>
              <a:srgbClr val="006600"/>
            </a:solidFill>
            <a:round/>
            <a:headEnd/>
            <a:tailEnd type="triangle" w="med" len="med"/>
          </a:ln>
          <a:effectLst/>
        </p:spPr>
      </p:cxnSp>
      <p:sp>
        <p:nvSpPr>
          <p:cNvPr id="389140" name="Oval 20"/>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89141" name="Oval 21"/>
          <p:cNvSpPr>
            <a:spLocks noChangeAspect="1" noChangeArrowheads="1"/>
          </p:cNvSpPr>
          <p:nvPr/>
        </p:nvSpPr>
        <p:spPr bwMode="auto">
          <a:xfrm>
            <a:off x="7369175" y="38862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9</a:t>
            </a:r>
          </a:p>
        </p:txBody>
      </p:sp>
      <p:cxnSp>
        <p:nvCxnSpPr>
          <p:cNvPr id="389142" name="AutoShape 22"/>
          <p:cNvCxnSpPr>
            <a:cxnSpLocks noChangeShapeType="1"/>
            <a:stCxn id="389140" idx="6"/>
            <a:endCxn id="389141" idx="2"/>
          </p:cNvCxnSpPr>
          <p:nvPr/>
        </p:nvCxnSpPr>
        <p:spPr bwMode="auto">
          <a:xfrm>
            <a:off x="4906963" y="4013200"/>
            <a:ext cx="2454275" cy="0"/>
          </a:xfrm>
          <a:prstGeom prst="straightConnector1">
            <a:avLst/>
          </a:prstGeom>
          <a:noFill/>
          <a:ln w="19050">
            <a:solidFill>
              <a:srgbClr val="006600"/>
            </a:solidFill>
            <a:round/>
            <a:headEnd/>
            <a:tailEnd type="triangle" w="med" len="med"/>
          </a:ln>
          <a:effectLst/>
        </p:spPr>
      </p:cxnSp>
      <p:cxnSp>
        <p:nvCxnSpPr>
          <p:cNvPr id="389143" name="AutoShape 23"/>
          <p:cNvCxnSpPr>
            <a:cxnSpLocks noChangeShapeType="1"/>
            <a:stCxn id="389123" idx="5"/>
            <a:endCxn id="389138"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89144" name="AutoShape 24"/>
          <p:cNvCxnSpPr>
            <a:cxnSpLocks noChangeShapeType="1"/>
            <a:stCxn id="389138" idx="7"/>
            <a:endCxn id="389125"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ffectLst/>
        </p:spPr>
      </p:cxnSp>
      <p:cxnSp>
        <p:nvCxnSpPr>
          <p:cNvPr id="389145" name="AutoShape 25"/>
          <p:cNvCxnSpPr>
            <a:cxnSpLocks noChangeShapeType="1"/>
            <a:stCxn id="389125" idx="5"/>
            <a:endCxn id="389140" idx="1"/>
          </p:cNvCxnSpPr>
          <p:nvPr/>
        </p:nvCxnSpPr>
        <p:spPr bwMode="auto">
          <a:xfrm>
            <a:off x="3795713" y="2890838"/>
            <a:ext cx="889000" cy="1023937"/>
          </a:xfrm>
          <a:prstGeom prst="straightConnector1">
            <a:avLst/>
          </a:prstGeom>
          <a:noFill/>
          <a:ln w="19050">
            <a:solidFill>
              <a:srgbClr val="006600"/>
            </a:solidFill>
            <a:round/>
            <a:headEnd/>
            <a:tailEnd type="triangle" w="med" len="med"/>
          </a:ln>
          <a:effectLst/>
        </p:spPr>
      </p:cxnSp>
      <p:cxnSp>
        <p:nvCxnSpPr>
          <p:cNvPr id="389146" name="AutoShape 26"/>
          <p:cNvCxnSpPr>
            <a:cxnSpLocks noChangeShapeType="1"/>
            <a:stCxn id="389141" idx="1"/>
            <a:endCxn id="389131"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89147" name="AutoShape 27"/>
          <p:cNvCxnSpPr>
            <a:cxnSpLocks noChangeShapeType="1"/>
            <a:stCxn id="389140" idx="7"/>
            <a:endCxn id="389131"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ffectLst/>
        </p:spPr>
      </p:cxnSp>
      <p:cxnSp>
        <p:nvCxnSpPr>
          <p:cNvPr id="389148" name="AutoShape 28"/>
          <p:cNvCxnSpPr>
            <a:cxnSpLocks noChangeShapeType="1"/>
            <a:stCxn id="389130" idx="3"/>
            <a:endCxn id="389125"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ffectLst/>
        </p:spPr>
      </p:cxnSp>
      <p:sp>
        <p:nvSpPr>
          <p:cNvPr id="389149"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89150"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89151"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89152"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89153"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7 9  </a:t>
            </a:r>
          </a:p>
        </p:txBody>
      </p:sp>
      <p:sp>
        <p:nvSpPr>
          <p:cNvPr id="389154"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89155"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9156"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9157"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89158"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89159" name="Text Box 39"/>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89160" name="Text Box 40"/>
          <p:cNvSpPr txBox="1">
            <a:spLocks noChangeArrowheads="1"/>
          </p:cNvSpPr>
          <p:nvPr/>
        </p:nvSpPr>
        <p:spPr bwMode="auto">
          <a:xfrm>
            <a:off x="7315200"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89161" name="Text Box 41"/>
          <p:cNvSpPr txBox="1">
            <a:spLocks noChangeArrowheads="1"/>
          </p:cNvSpPr>
          <p:nvPr/>
        </p:nvSpPr>
        <p:spPr bwMode="auto">
          <a:xfrm>
            <a:off x="59848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89162" name="Text Box 42"/>
          <p:cNvSpPr txBox="1">
            <a:spLocks noChangeArrowheads="1"/>
          </p:cNvSpPr>
          <p:nvPr/>
        </p:nvSpPr>
        <p:spPr bwMode="auto">
          <a:xfrm>
            <a:off x="7315200" y="4191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cxnSp>
        <p:nvCxnSpPr>
          <p:cNvPr id="389163" name="AutoShape 43"/>
          <p:cNvCxnSpPr>
            <a:cxnSpLocks noChangeShapeType="1"/>
            <a:stCxn id="389131" idx="7"/>
            <a:endCxn id="389135" idx="3"/>
          </p:cNvCxnSpPr>
          <p:nvPr/>
        </p:nvCxnSpPr>
        <p:spPr bwMode="auto">
          <a:xfrm flipV="1">
            <a:off x="6234113" y="1595438"/>
            <a:ext cx="1171575" cy="1101725"/>
          </a:xfrm>
          <a:prstGeom prst="straightConnector1">
            <a:avLst/>
          </a:prstGeom>
          <a:noFill/>
          <a:ln w="50800">
            <a:solidFill>
              <a:schemeClr val="accent1"/>
            </a:solidFill>
            <a:round/>
            <a:headEn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9163"/>
                                        </p:tgtEl>
                                        <p:attrNameLst>
                                          <p:attrName>style.visibility</p:attrName>
                                        </p:attrNameLst>
                                      </p:cBhvr>
                                      <p:to>
                                        <p:strVal val="visible"/>
                                      </p:to>
                                    </p:set>
                                    <p:animEffect transition="in" filter="wipe(left)">
                                      <p:cBhvr>
                                        <p:cTn id="7" dur="500"/>
                                        <p:tgtEl>
                                          <p:spTgt spid="38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投影片編號版面配置區 2"/>
          <p:cNvSpPr>
            <a:spLocks noGrp="1"/>
          </p:cNvSpPr>
          <p:nvPr>
            <p:ph type="sldNum" sz="quarter" idx="4294967295"/>
          </p:nvPr>
        </p:nvSpPr>
        <p:spPr>
          <a:xfrm>
            <a:off x="7239000" y="6629400"/>
            <a:ext cx="1905000" cy="228600"/>
          </a:xfrm>
          <a:prstGeom prst="rect">
            <a:avLst/>
          </a:prstGeom>
        </p:spPr>
        <p:txBody>
          <a:bodyPr/>
          <a:lstStyle/>
          <a:p>
            <a:fld id="{A5857812-5A7B-4992-BF7A-A617C872D046}" type="slidenum">
              <a:rPr lang="en-US" altLang="zh-TW"/>
              <a:pPr/>
              <a:t>45</a:t>
            </a:fld>
            <a:endParaRPr lang="en-US" altLang="zh-TW" sz="1400"/>
          </a:p>
        </p:txBody>
      </p:sp>
      <p:sp>
        <p:nvSpPr>
          <p:cNvPr id="390146"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90147"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90148"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90149" name="Oval 5"/>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90150" name="AutoShape 6"/>
          <p:cNvCxnSpPr>
            <a:cxnSpLocks noChangeShapeType="1"/>
            <a:stCxn id="390147" idx="7"/>
            <a:endCxn id="390148"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90151" name="AutoShape 7"/>
          <p:cNvCxnSpPr>
            <a:cxnSpLocks noChangeShapeType="1"/>
            <a:stCxn id="390147" idx="6"/>
            <a:endCxn id="390149"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90152" name="AutoShape 8"/>
          <p:cNvCxnSpPr>
            <a:cxnSpLocks noChangeShapeType="1"/>
            <a:stCxn id="390148" idx="6"/>
            <a:endCxn id="390154"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90153" name="AutoShape 9"/>
          <p:cNvCxnSpPr>
            <a:cxnSpLocks noChangeShapeType="1"/>
            <a:stCxn id="390148" idx="5"/>
            <a:endCxn id="390149"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90154" name="Oval 10"/>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90155" name="Oval 11"/>
          <p:cNvSpPr>
            <a:spLocks noChangeAspect="1" noChangeArrowheads="1"/>
          </p:cNvSpPr>
          <p:nvPr/>
        </p:nvSpPr>
        <p:spPr bwMode="auto">
          <a:xfrm>
            <a:off x="6019800" y="2668588"/>
            <a:ext cx="250825" cy="250825"/>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7</a:t>
            </a:r>
          </a:p>
        </p:txBody>
      </p:sp>
      <p:cxnSp>
        <p:nvCxnSpPr>
          <p:cNvPr id="390156" name="AutoShape 12"/>
          <p:cNvCxnSpPr>
            <a:cxnSpLocks noChangeShapeType="1"/>
            <a:stCxn id="390159" idx="3"/>
            <a:endCxn id="390155" idx="7"/>
          </p:cNvCxnSpPr>
          <p:nvPr/>
        </p:nvCxnSpPr>
        <p:spPr bwMode="auto">
          <a:xfrm flipH="1">
            <a:off x="6234113" y="1595438"/>
            <a:ext cx="1171575" cy="1101725"/>
          </a:xfrm>
          <a:prstGeom prst="straightConnector1">
            <a:avLst/>
          </a:prstGeom>
          <a:noFill/>
          <a:ln w="19050">
            <a:solidFill>
              <a:schemeClr val="tx2"/>
            </a:solidFill>
            <a:prstDash val="sysDot"/>
            <a:round/>
            <a:headEnd type="triangle" w="med" len="med"/>
            <a:tailEnd/>
          </a:ln>
          <a:effectLst/>
        </p:spPr>
      </p:cxnSp>
      <p:cxnSp>
        <p:nvCxnSpPr>
          <p:cNvPr id="390157" name="AutoShape 13"/>
          <p:cNvCxnSpPr>
            <a:cxnSpLocks noChangeShapeType="1"/>
            <a:stCxn id="390155" idx="2"/>
            <a:endCxn id="390149" idx="6"/>
          </p:cNvCxnSpPr>
          <p:nvPr/>
        </p:nvCxnSpPr>
        <p:spPr bwMode="auto">
          <a:xfrm flipH="1">
            <a:off x="3840163" y="2794000"/>
            <a:ext cx="2171700" cy="0"/>
          </a:xfrm>
          <a:prstGeom prst="straightConnector1">
            <a:avLst/>
          </a:prstGeom>
          <a:noFill/>
          <a:ln w="19050">
            <a:solidFill>
              <a:schemeClr val="tx2"/>
            </a:solidFill>
            <a:prstDash val="sysDot"/>
            <a:round/>
            <a:headEnd/>
            <a:tailEnd type="triangle" w="med" len="med"/>
          </a:ln>
          <a:effectLst/>
        </p:spPr>
      </p:cxnSp>
      <p:cxnSp>
        <p:nvCxnSpPr>
          <p:cNvPr id="390158" name="AutoShape 14"/>
          <p:cNvCxnSpPr>
            <a:cxnSpLocks noChangeShapeType="1"/>
            <a:stCxn id="390165" idx="0"/>
            <a:endCxn id="390159"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90159" name="Oval 15"/>
          <p:cNvSpPr>
            <a:spLocks noChangeAspect="1" noChangeArrowheads="1"/>
          </p:cNvSpPr>
          <p:nvPr/>
        </p:nvSpPr>
        <p:spPr bwMode="auto">
          <a:xfrm>
            <a:off x="736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8</a:t>
            </a:r>
          </a:p>
        </p:txBody>
      </p:sp>
      <p:cxnSp>
        <p:nvCxnSpPr>
          <p:cNvPr id="390160" name="AutoShape 16"/>
          <p:cNvCxnSpPr>
            <a:cxnSpLocks noChangeShapeType="1"/>
            <a:stCxn id="390154" idx="6"/>
            <a:endCxn id="390159" idx="2"/>
          </p:cNvCxnSpPr>
          <p:nvPr/>
        </p:nvCxnSpPr>
        <p:spPr bwMode="auto">
          <a:xfrm>
            <a:off x="4906963" y="1498600"/>
            <a:ext cx="2454275" cy="0"/>
          </a:xfrm>
          <a:prstGeom prst="straightConnector1">
            <a:avLst/>
          </a:prstGeom>
          <a:noFill/>
          <a:ln w="19050">
            <a:solidFill>
              <a:srgbClr val="006600"/>
            </a:solidFill>
            <a:round/>
            <a:headEnd/>
            <a:tailEnd type="triangle" w="med" len="med"/>
          </a:ln>
          <a:effectLst/>
        </p:spPr>
      </p:cxnSp>
      <p:cxnSp>
        <p:nvCxnSpPr>
          <p:cNvPr id="390161" name="AutoShape 17"/>
          <p:cNvCxnSpPr>
            <a:cxnSpLocks noChangeShapeType="1"/>
            <a:stCxn id="390154" idx="5"/>
            <a:endCxn id="390155" idx="1"/>
          </p:cNvCxnSpPr>
          <p:nvPr/>
        </p:nvCxnSpPr>
        <p:spPr bwMode="auto">
          <a:xfrm>
            <a:off x="4862513" y="1595438"/>
            <a:ext cx="1193800" cy="1101725"/>
          </a:xfrm>
          <a:prstGeom prst="straightConnector1">
            <a:avLst/>
          </a:prstGeom>
          <a:noFill/>
          <a:ln w="19050">
            <a:solidFill>
              <a:schemeClr val="tx2"/>
            </a:solidFill>
            <a:prstDash val="sysDot"/>
            <a:round/>
            <a:headEnd type="triangle" w="med" len="med"/>
            <a:tailEnd/>
          </a:ln>
          <a:effectLst/>
        </p:spPr>
      </p:cxnSp>
      <p:sp>
        <p:nvSpPr>
          <p:cNvPr id="390162" name="Oval 18"/>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90163" name="AutoShape 19"/>
          <p:cNvCxnSpPr>
            <a:cxnSpLocks noChangeShapeType="1"/>
            <a:stCxn id="390162" idx="6"/>
            <a:endCxn id="390164" idx="2"/>
          </p:cNvCxnSpPr>
          <p:nvPr/>
        </p:nvCxnSpPr>
        <p:spPr bwMode="auto">
          <a:xfrm>
            <a:off x="2547938" y="4013200"/>
            <a:ext cx="2092325" cy="0"/>
          </a:xfrm>
          <a:prstGeom prst="straightConnector1">
            <a:avLst/>
          </a:prstGeom>
          <a:noFill/>
          <a:ln w="19050">
            <a:solidFill>
              <a:srgbClr val="006600"/>
            </a:solidFill>
            <a:round/>
            <a:headEnd/>
            <a:tailEnd type="triangle" w="med" len="med"/>
          </a:ln>
          <a:effectLst/>
        </p:spPr>
      </p:cxnSp>
      <p:sp>
        <p:nvSpPr>
          <p:cNvPr id="390164" name="Oval 20"/>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90165" name="Oval 21"/>
          <p:cNvSpPr>
            <a:spLocks noChangeAspect="1" noChangeArrowheads="1"/>
          </p:cNvSpPr>
          <p:nvPr/>
        </p:nvSpPr>
        <p:spPr bwMode="auto">
          <a:xfrm>
            <a:off x="7369175" y="3886200"/>
            <a:ext cx="250825" cy="252413"/>
          </a:xfrm>
          <a:prstGeom prst="ellipse">
            <a:avLst/>
          </a:prstGeom>
          <a:solidFill>
            <a:srgbClr val="003399"/>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9</a:t>
            </a:r>
          </a:p>
        </p:txBody>
      </p:sp>
      <p:cxnSp>
        <p:nvCxnSpPr>
          <p:cNvPr id="390166" name="AutoShape 22"/>
          <p:cNvCxnSpPr>
            <a:cxnSpLocks noChangeShapeType="1"/>
            <a:stCxn id="390164" idx="6"/>
            <a:endCxn id="390165" idx="2"/>
          </p:cNvCxnSpPr>
          <p:nvPr/>
        </p:nvCxnSpPr>
        <p:spPr bwMode="auto">
          <a:xfrm>
            <a:off x="4906963" y="4013200"/>
            <a:ext cx="2454275" cy="0"/>
          </a:xfrm>
          <a:prstGeom prst="straightConnector1">
            <a:avLst/>
          </a:prstGeom>
          <a:noFill/>
          <a:ln w="19050">
            <a:solidFill>
              <a:srgbClr val="006600"/>
            </a:solidFill>
            <a:round/>
            <a:headEnd/>
            <a:tailEnd type="triangle" w="med" len="med"/>
          </a:ln>
          <a:effectLst/>
        </p:spPr>
      </p:cxnSp>
      <p:cxnSp>
        <p:nvCxnSpPr>
          <p:cNvPr id="390167" name="AutoShape 23"/>
          <p:cNvCxnSpPr>
            <a:cxnSpLocks noChangeShapeType="1"/>
            <a:stCxn id="390147" idx="5"/>
            <a:endCxn id="390162"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90168" name="AutoShape 24"/>
          <p:cNvCxnSpPr>
            <a:cxnSpLocks noChangeShapeType="1"/>
            <a:stCxn id="390162" idx="7"/>
            <a:endCxn id="390149"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ffectLst/>
        </p:spPr>
      </p:cxnSp>
      <p:cxnSp>
        <p:nvCxnSpPr>
          <p:cNvPr id="390169" name="AutoShape 25"/>
          <p:cNvCxnSpPr>
            <a:cxnSpLocks noChangeShapeType="1"/>
            <a:stCxn id="390149" idx="5"/>
            <a:endCxn id="390164" idx="1"/>
          </p:cNvCxnSpPr>
          <p:nvPr/>
        </p:nvCxnSpPr>
        <p:spPr bwMode="auto">
          <a:xfrm>
            <a:off x="3795713" y="2890838"/>
            <a:ext cx="889000" cy="1023937"/>
          </a:xfrm>
          <a:prstGeom prst="straightConnector1">
            <a:avLst/>
          </a:prstGeom>
          <a:noFill/>
          <a:ln w="19050">
            <a:solidFill>
              <a:srgbClr val="006600"/>
            </a:solidFill>
            <a:round/>
            <a:headEnd/>
            <a:tailEnd type="triangle" w="med" len="med"/>
          </a:ln>
          <a:effectLst/>
        </p:spPr>
      </p:cxnSp>
      <p:cxnSp>
        <p:nvCxnSpPr>
          <p:cNvPr id="390170" name="AutoShape 26"/>
          <p:cNvCxnSpPr>
            <a:cxnSpLocks noChangeShapeType="1"/>
            <a:stCxn id="390165" idx="1"/>
            <a:endCxn id="390155"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90171" name="AutoShape 27"/>
          <p:cNvCxnSpPr>
            <a:cxnSpLocks noChangeShapeType="1"/>
            <a:stCxn id="390164" idx="7"/>
            <a:endCxn id="390155"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ffectLst/>
        </p:spPr>
      </p:cxnSp>
      <p:cxnSp>
        <p:nvCxnSpPr>
          <p:cNvPr id="390172" name="AutoShape 28"/>
          <p:cNvCxnSpPr>
            <a:cxnSpLocks noChangeShapeType="1"/>
            <a:stCxn id="390154" idx="3"/>
            <a:endCxn id="390149"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ffectLst/>
        </p:spPr>
      </p:cxnSp>
      <p:sp>
        <p:nvSpPr>
          <p:cNvPr id="390173"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90174"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90175"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90176"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90177"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7 9  </a:t>
            </a:r>
          </a:p>
        </p:txBody>
      </p:sp>
      <p:sp>
        <p:nvSpPr>
          <p:cNvPr id="390178"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90179"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0180"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0181"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0182"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90183" name="Text Box 39"/>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90184" name="Text Box 40"/>
          <p:cNvSpPr txBox="1">
            <a:spLocks noChangeArrowheads="1"/>
          </p:cNvSpPr>
          <p:nvPr/>
        </p:nvSpPr>
        <p:spPr bwMode="auto">
          <a:xfrm>
            <a:off x="7315200"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90185" name="Text Box 41"/>
          <p:cNvSpPr txBox="1">
            <a:spLocks noChangeArrowheads="1"/>
          </p:cNvSpPr>
          <p:nvPr/>
        </p:nvSpPr>
        <p:spPr bwMode="auto">
          <a:xfrm>
            <a:off x="59848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90186" name="Text Box 42"/>
          <p:cNvSpPr txBox="1">
            <a:spLocks noChangeArrowheads="1"/>
          </p:cNvSpPr>
          <p:nvPr/>
        </p:nvSpPr>
        <p:spPr bwMode="auto">
          <a:xfrm>
            <a:off x="7315200" y="4191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投影片編號版面配置區 2"/>
          <p:cNvSpPr>
            <a:spLocks noGrp="1"/>
          </p:cNvSpPr>
          <p:nvPr>
            <p:ph type="sldNum" sz="quarter" idx="4294967295"/>
          </p:nvPr>
        </p:nvSpPr>
        <p:spPr>
          <a:xfrm>
            <a:off x="7239000" y="6629400"/>
            <a:ext cx="1905000" cy="228600"/>
          </a:xfrm>
          <a:prstGeom prst="rect">
            <a:avLst/>
          </a:prstGeom>
        </p:spPr>
        <p:txBody>
          <a:bodyPr/>
          <a:lstStyle/>
          <a:p>
            <a:fld id="{769FB35E-05A7-40EC-89FE-569C66ACE0CF}" type="slidenum">
              <a:rPr lang="en-US" altLang="zh-TW"/>
              <a:pPr/>
              <a:t>46</a:t>
            </a:fld>
            <a:endParaRPr lang="en-US" altLang="zh-TW" sz="1400"/>
          </a:p>
        </p:txBody>
      </p:sp>
      <p:sp>
        <p:nvSpPr>
          <p:cNvPr id="391170"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91171"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91172"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91173" name="Oval 5"/>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91174" name="AutoShape 6"/>
          <p:cNvCxnSpPr>
            <a:cxnSpLocks noChangeShapeType="1"/>
            <a:stCxn id="391171" idx="7"/>
            <a:endCxn id="391172"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91175" name="AutoShape 7"/>
          <p:cNvCxnSpPr>
            <a:cxnSpLocks noChangeShapeType="1"/>
            <a:stCxn id="391171" idx="6"/>
            <a:endCxn id="391173"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91176" name="AutoShape 8"/>
          <p:cNvCxnSpPr>
            <a:cxnSpLocks noChangeShapeType="1"/>
            <a:stCxn id="391172" idx="6"/>
            <a:endCxn id="391178"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91177" name="AutoShape 9"/>
          <p:cNvCxnSpPr>
            <a:cxnSpLocks noChangeShapeType="1"/>
            <a:stCxn id="391172" idx="5"/>
            <a:endCxn id="391173"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91178" name="Oval 10"/>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91179" name="Oval 11"/>
          <p:cNvSpPr>
            <a:spLocks noChangeAspect="1" noChangeArrowheads="1"/>
          </p:cNvSpPr>
          <p:nvPr/>
        </p:nvSpPr>
        <p:spPr bwMode="auto">
          <a:xfrm>
            <a:off x="60198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7</a:t>
            </a:r>
          </a:p>
        </p:txBody>
      </p:sp>
      <p:cxnSp>
        <p:nvCxnSpPr>
          <p:cNvPr id="391180" name="AutoShape 12"/>
          <p:cNvCxnSpPr>
            <a:cxnSpLocks noChangeShapeType="1"/>
            <a:stCxn id="391183" idx="3"/>
            <a:endCxn id="391179" idx="7"/>
          </p:cNvCxnSpPr>
          <p:nvPr/>
        </p:nvCxnSpPr>
        <p:spPr bwMode="auto">
          <a:xfrm flipH="1">
            <a:off x="6234113" y="1595438"/>
            <a:ext cx="1171575" cy="1101725"/>
          </a:xfrm>
          <a:prstGeom prst="straightConnector1">
            <a:avLst/>
          </a:prstGeom>
          <a:noFill/>
          <a:ln w="19050">
            <a:solidFill>
              <a:schemeClr val="tx2"/>
            </a:solidFill>
            <a:prstDash val="sysDot"/>
            <a:round/>
            <a:headEnd type="triangle" w="med" len="med"/>
            <a:tailEnd/>
          </a:ln>
          <a:effectLst/>
        </p:spPr>
      </p:cxnSp>
      <p:cxnSp>
        <p:nvCxnSpPr>
          <p:cNvPr id="391181" name="AutoShape 13"/>
          <p:cNvCxnSpPr>
            <a:cxnSpLocks noChangeShapeType="1"/>
            <a:stCxn id="391179" idx="2"/>
            <a:endCxn id="391173" idx="6"/>
          </p:cNvCxnSpPr>
          <p:nvPr/>
        </p:nvCxnSpPr>
        <p:spPr bwMode="auto">
          <a:xfrm flipH="1">
            <a:off x="3840163" y="2794000"/>
            <a:ext cx="2171700" cy="0"/>
          </a:xfrm>
          <a:prstGeom prst="straightConnector1">
            <a:avLst/>
          </a:prstGeom>
          <a:noFill/>
          <a:ln w="19050">
            <a:solidFill>
              <a:schemeClr val="tx2"/>
            </a:solidFill>
            <a:prstDash val="sysDot"/>
            <a:round/>
            <a:headEnd/>
            <a:tailEnd type="triangle" w="med" len="med"/>
          </a:ln>
          <a:effectLst/>
        </p:spPr>
      </p:cxnSp>
      <p:cxnSp>
        <p:nvCxnSpPr>
          <p:cNvPr id="391182" name="AutoShape 14"/>
          <p:cNvCxnSpPr>
            <a:cxnSpLocks noChangeShapeType="1"/>
            <a:stCxn id="391189" idx="0"/>
            <a:endCxn id="391183"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91183" name="Oval 15"/>
          <p:cNvSpPr>
            <a:spLocks noChangeAspect="1" noChangeArrowheads="1"/>
          </p:cNvSpPr>
          <p:nvPr/>
        </p:nvSpPr>
        <p:spPr bwMode="auto">
          <a:xfrm>
            <a:off x="736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8</a:t>
            </a:r>
          </a:p>
        </p:txBody>
      </p:sp>
      <p:cxnSp>
        <p:nvCxnSpPr>
          <p:cNvPr id="391184" name="AutoShape 16"/>
          <p:cNvCxnSpPr>
            <a:cxnSpLocks noChangeShapeType="1"/>
            <a:stCxn id="391178" idx="6"/>
            <a:endCxn id="391183" idx="2"/>
          </p:cNvCxnSpPr>
          <p:nvPr/>
        </p:nvCxnSpPr>
        <p:spPr bwMode="auto">
          <a:xfrm>
            <a:off x="4906963" y="1498600"/>
            <a:ext cx="2454275" cy="0"/>
          </a:xfrm>
          <a:prstGeom prst="straightConnector1">
            <a:avLst/>
          </a:prstGeom>
          <a:noFill/>
          <a:ln w="19050">
            <a:solidFill>
              <a:srgbClr val="006600"/>
            </a:solidFill>
            <a:round/>
            <a:headEnd/>
            <a:tailEnd type="triangle" w="med" len="med"/>
          </a:ln>
          <a:effectLst/>
        </p:spPr>
      </p:cxnSp>
      <p:cxnSp>
        <p:nvCxnSpPr>
          <p:cNvPr id="391185" name="AutoShape 17"/>
          <p:cNvCxnSpPr>
            <a:cxnSpLocks noChangeShapeType="1"/>
            <a:stCxn id="391178" idx="5"/>
            <a:endCxn id="391179" idx="1"/>
          </p:cNvCxnSpPr>
          <p:nvPr/>
        </p:nvCxnSpPr>
        <p:spPr bwMode="auto">
          <a:xfrm>
            <a:off x="4862513" y="1595438"/>
            <a:ext cx="1193800" cy="1101725"/>
          </a:xfrm>
          <a:prstGeom prst="straightConnector1">
            <a:avLst/>
          </a:prstGeom>
          <a:noFill/>
          <a:ln w="19050">
            <a:solidFill>
              <a:schemeClr val="tx2"/>
            </a:solidFill>
            <a:prstDash val="sysDot"/>
            <a:round/>
            <a:headEnd type="triangle" w="med" len="med"/>
            <a:tailEnd/>
          </a:ln>
          <a:effectLst/>
        </p:spPr>
      </p:cxnSp>
      <p:sp>
        <p:nvSpPr>
          <p:cNvPr id="391186" name="Oval 18"/>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91187" name="AutoShape 19"/>
          <p:cNvCxnSpPr>
            <a:cxnSpLocks noChangeShapeType="1"/>
            <a:stCxn id="391186" idx="6"/>
            <a:endCxn id="391188" idx="2"/>
          </p:cNvCxnSpPr>
          <p:nvPr/>
        </p:nvCxnSpPr>
        <p:spPr bwMode="auto">
          <a:xfrm>
            <a:off x="2547938" y="4013200"/>
            <a:ext cx="2092325" cy="0"/>
          </a:xfrm>
          <a:prstGeom prst="straightConnector1">
            <a:avLst/>
          </a:prstGeom>
          <a:noFill/>
          <a:ln w="19050">
            <a:solidFill>
              <a:srgbClr val="006600"/>
            </a:solidFill>
            <a:round/>
            <a:headEnd/>
            <a:tailEnd type="triangle" w="med" len="med"/>
          </a:ln>
          <a:effectLst/>
        </p:spPr>
      </p:cxnSp>
      <p:sp>
        <p:nvSpPr>
          <p:cNvPr id="391188" name="Oval 20"/>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91189" name="Oval 21"/>
          <p:cNvSpPr>
            <a:spLocks noChangeAspect="1" noChangeArrowheads="1"/>
          </p:cNvSpPr>
          <p:nvPr/>
        </p:nvSpPr>
        <p:spPr bwMode="auto">
          <a:xfrm>
            <a:off x="7369175" y="3886200"/>
            <a:ext cx="250825" cy="252413"/>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9</a:t>
            </a:r>
          </a:p>
        </p:txBody>
      </p:sp>
      <p:cxnSp>
        <p:nvCxnSpPr>
          <p:cNvPr id="391190" name="AutoShape 22"/>
          <p:cNvCxnSpPr>
            <a:cxnSpLocks noChangeShapeType="1"/>
            <a:stCxn id="391188" idx="6"/>
            <a:endCxn id="391189" idx="2"/>
          </p:cNvCxnSpPr>
          <p:nvPr/>
        </p:nvCxnSpPr>
        <p:spPr bwMode="auto">
          <a:xfrm>
            <a:off x="4906963" y="4013200"/>
            <a:ext cx="2454275" cy="0"/>
          </a:xfrm>
          <a:prstGeom prst="straightConnector1">
            <a:avLst/>
          </a:prstGeom>
          <a:noFill/>
          <a:ln w="19050">
            <a:solidFill>
              <a:srgbClr val="006600"/>
            </a:solidFill>
            <a:round/>
            <a:headEnd/>
            <a:tailEnd type="triangle" w="med" len="med"/>
          </a:ln>
          <a:effectLst/>
        </p:spPr>
      </p:cxnSp>
      <p:cxnSp>
        <p:nvCxnSpPr>
          <p:cNvPr id="391191" name="AutoShape 23"/>
          <p:cNvCxnSpPr>
            <a:cxnSpLocks noChangeShapeType="1"/>
            <a:stCxn id="391171" idx="5"/>
            <a:endCxn id="391186"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91192" name="AutoShape 24"/>
          <p:cNvCxnSpPr>
            <a:cxnSpLocks noChangeShapeType="1"/>
            <a:stCxn id="391186" idx="7"/>
            <a:endCxn id="391173"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ffectLst/>
        </p:spPr>
      </p:cxnSp>
      <p:cxnSp>
        <p:nvCxnSpPr>
          <p:cNvPr id="391193" name="AutoShape 25"/>
          <p:cNvCxnSpPr>
            <a:cxnSpLocks noChangeShapeType="1"/>
            <a:stCxn id="391173" idx="5"/>
            <a:endCxn id="391188" idx="1"/>
          </p:cNvCxnSpPr>
          <p:nvPr/>
        </p:nvCxnSpPr>
        <p:spPr bwMode="auto">
          <a:xfrm>
            <a:off x="3795713" y="2890838"/>
            <a:ext cx="889000" cy="1023937"/>
          </a:xfrm>
          <a:prstGeom prst="straightConnector1">
            <a:avLst/>
          </a:prstGeom>
          <a:noFill/>
          <a:ln w="19050">
            <a:solidFill>
              <a:srgbClr val="006600"/>
            </a:solidFill>
            <a:round/>
            <a:headEnd/>
            <a:tailEnd type="triangle" w="med" len="med"/>
          </a:ln>
          <a:effectLst/>
        </p:spPr>
      </p:cxnSp>
      <p:cxnSp>
        <p:nvCxnSpPr>
          <p:cNvPr id="391194" name="AutoShape 26"/>
          <p:cNvCxnSpPr>
            <a:cxnSpLocks noChangeShapeType="1"/>
            <a:stCxn id="391189" idx="1"/>
            <a:endCxn id="391179" idx="5"/>
          </p:cNvCxnSpPr>
          <p:nvPr/>
        </p:nvCxnSpPr>
        <p:spPr bwMode="auto">
          <a:xfrm flipH="1" flipV="1">
            <a:off x="6234113" y="2890838"/>
            <a:ext cx="1171575" cy="1023937"/>
          </a:xfrm>
          <a:prstGeom prst="straightConnector1">
            <a:avLst/>
          </a:prstGeom>
          <a:noFill/>
          <a:ln w="19050">
            <a:solidFill>
              <a:schemeClr val="tx1"/>
            </a:solidFill>
            <a:round/>
            <a:headEnd/>
            <a:tailEnd type="triangle" w="med" len="med"/>
          </a:ln>
          <a:effectLst/>
        </p:spPr>
      </p:cxnSp>
      <p:cxnSp>
        <p:nvCxnSpPr>
          <p:cNvPr id="391195" name="AutoShape 27"/>
          <p:cNvCxnSpPr>
            <a:cxnSpLocks noChangeShapeType="1"/>
            <a:stCxn id="391188" idx="7"/>
            <a:endCxn id="391179"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ffectLst/>
        </p:spPr>
      </p:cxnSp>
      <p:cxnSp>
        <p:nvCxnSpPr>
          <p:cNvPr id="391196" name="AutoShape 28"/>
          <p:cNvCxnSpPr>
            <a:cxnSpLocks noChangeShapeType="1"/>
            <a:stCxn id="391178" idx="3"/>
            <a:endCxn id="391173"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ffectLst/>
        </p:spPr>
      </p:cxnSp>
      <p:sp>
        <p:nvSpPr>
          <p:cNvPr id="391197"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91198"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91199"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91200"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91201"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9  </a:t>
            </a:r>
          </a:p>
        </p:txBody>
      </p:sp>
      <p:sp>
        <p:nvSpPr>
          <p:cNvPr id="391202"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91203"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1204"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1205"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1206"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91207" name="Text Box 39"/>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91208" name="Text Box 40"/>
          <p:cNvSpPr txBox="1">
            <a:spLocks noChangeArrowheads="1"/>
          </p:cNvSpPr>
          <p:nvPr/>
        </p:nvSpPr>
        <p:spPr bwMode="auto">
          <a:xfrm>
            <a:off x="7315200"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91209" name="Text Box 41"/>
          <p:cNvSpPr txBox="1">
            <a:spLocks noChangeArrowheads="1"/>
          </p:cNvSpPr>
          <p:nvPr/>
        </p:nvSpPr>
        <p:spPr bwMode="auto">
          <a:xfrm>
            <a:off x="59848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91210" name="Text Box 42"/>
          <p:cNvSpPr txBox="1">
            <a:spLocks noChangeArrowheads="1"/>
          </p:cNvSpPr>
          <p:nvPr/>
        </p:nvSpPr>
        <p:spPr bwMode="auto">
          <a:xfrm>
            <a:off x="7315200" y="4191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cxnSp>
        <p:nvCxnSpPr>
          <p:cNvPr id="391211" name="AutoShape 43"/>
          <p:cNvCxnSpPr>
            <a:cxnSpLocks noChangeShapeType="1"/>
            <a:stCxn id="391189" idx="1"/>
            <a:endCxn id="391179" idx="5"/>
          </p:cNvCxnSpPr>
          <p:nvPr/>
        </p:nvCxnSpPr>
        <p:spPr bwMode="auto">
          <a:xfrm flipH="1" flipV="1">
            <a:off x="6234113" y="2890838"/>
            <a:ext cx="1171575" cy="1023937"/>
          </a:xfrm>
          <a:prstGeom prst="straightConnector1">
            <a:avLst/>
          </a:prstGeom>
          <a:noFill/>
          <a:ln w="50800">
            <a:solidFill>
              <a:schemeClr val="accent1"/>
            </a:solidFill>
            <a:round/>
            <a:headEn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91211"/>
                                        </p:tgtEl>
                                        <p:attrNameLst>
                                          <p:attrName>style.visibility</p:attrName>
                                        </p:attrNameLst>
                                      </p:cBhvr>
                                      <p:to>
                                        <p:strVal val="visible"/>
                                      </p:to>
                                    </p:set>
                                    <p:animEffect transition="in" filter="wipe(right)">
                                      <p:cBhvr>
                                        <p:cTn id="7" dur="500"/>
                                        <p:tgtEl>
                                          <p:spTgt spid="391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投影片編號版面配置區 2"/>
          <p:cNvSpPr>
            <a:spLocks noGrp="1"/>
          </p:cNvSpPr>
          <p:nvPr>
            <p:ph type="sldNum" sz="quarter" idx="4294967295"/>
          </p:nvPr>
        </p:nvSpPr>
        <p:spPr>
          <a:xfrm>
            <a:off x="7239000" y="6629400"/>
            <a:ext cx="1905000" cy="228600"/>
          </a:xfrm>
          <a:prstGeom prst="rect">
            <a:avLst/>
          </a:prstGeom>
        </p:spPr>
        <p:txBody>
          <a:bodyPr/>
          <a:lstStyle/>
          <a:p>
            <a:fld id="{3E98C2C3-238A-4397-8FAC-91534F514884}" type="slidenum">
              <a:rPr lang="en-US" altLang="zh-TW"/>
              <a:pPr/>
              <a:t>47</a:t>
            </a:fld>
            <a:endParaRPr lang="en-US" altLang="zh-TW" sz="1400"/>
          </a:p>
        </p:txBody>
      </p:sp>
      <p:sp>
        <p:nvSpPr>
          <p:cNvPr id="392194"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92195"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92196"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92197" name="Oval 5"/>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92198" name="AutoShape 6"/>
          <p:cNvCxnSpPr>
            <a:cxnSpLocks noChangeShapeType="1"/>
            <a:stCxn id="392195" idx="7"/>
            <a:endCxn id="392196"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92199" name="AutoShape 7"/>
          <p:cNvCxnSpPr>
            <a:cxnSpLocks noChangeShapeType="1"/>
            <a:stCxn id="392195" idx="6"/>
            <a:endCxn id="392197"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92200" name="AutoShape 8"/>
          <p:cNvCxnSpPr>
            <a:cxnSpLocks noChangeShapeType="1"/>
            <a:stCxn id="392196" idx="6"/>
            <a:endCxn id="392202"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92201" name="AutoShape 9"/>
          <p:cNvCxnSpPr>
            <a:cxnSpLocks noChangeShapeType="1"/>
            <a:stCxn id="392196" idx="5"/>
            <a:endCxn id="392197"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92202" name="Oval 10"/>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92203" name="Oval 11"/>
          <p:cNvSpPr>
            <a:spLocks noChangeAspect="1" noChangeArrowheads="1"/>
          </p:cNvSpPr>
          <p:nvPr/>
        </p:nvSpPr>
        <p:spPr bwMode="auto">
          <a:xfrm>
            <a:off x="60198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7</a:t>
            </a:r>
          </a:p>
        </p:txBody>
      </p:sp>
      <p:cxnSp>
        <p:nvCxnSpPr>
          <p:cNvPr id="392204" name="AutoShape 12"/>
          <p:cNvCxnSpPr>
            <a:cxnSpLocks noChangeShapeType="1"/>
            <a:stCxn id="392207" idx="3"/>
            <a:endCxn id="392203" idx="7"/>
          </p:cNvCxnSpPr>
          <p:nvPr/>
        </p:nvCxnSpPr>
        <p:spPr bwMode="auto">
          <a:xfrm flipH="1">
            <a:off x="6234113" y="1595438"/>
            <a:ext cx="1171575" cy="1101725"/>
          </a:xfrm>
          <a:prstGeom prst="straightConnector1">
            <a:avLst/>
          </a:prstGeom>
          <a:noFill/>
          <a:ln w="19050">
            <a:solidFill>
              <a:schemeClr val="tx2"/>
            </a:solidFill>
            <a:prstDash val="sysDot"/>
            <a:round/>
            <a:headEnd type="triangle" w="med" len="med"/>
            <a:tailEnd/>
          </a:ln>
          <a:effectLst/>
        </p:spPr>
      </p:cxnSp>
      <p:cxnSp>
        <p:nvCxnSpPr>
          <p:cNvPr id="392205" name="AutoShape 13"/>
          <p:cNvCxnSpPr>
            <a:cxnSpLocks noChangeShapeType="1"/>
            <a:stCxn id="392203" idx="2"/>
            <a:endCxn id="392197" idx="6"/>
          </p:cNvCxnSpPr>
          <p:nvPr/>
        </p:nvCxnSpPr>
        <p:spPr bwMode="auto">
          <a:xfrm flipH="1">
            <a:off x="3840163" y="2794000"/>
            <a:ext cx="2171700" cy="0"/>
          </a:xfrm>
          <a:prstGeom prst="straightConnector1">
            <a:avLst/>
          </a:prstGeom>
          <a:noFill/>
          <a:ln w="19050">
            <a:solidFill>
              <a:schemeClr val="tx2"/>
            </a:solidFill>
            <a:prstDash val="sysDot"/>
            <a:round/>
            <a:headEnd/>
            <a:tailEnd type="triangle" w="med" len="med"/>
          </a:ln>
          <a:effectLst/>
        </p:spPr>
      </p:cxnSp>
      <p:cxnSp>
        <p:nvCxnSpPr>
          <p:cNvPr id="392206" name="AutoShape 14"/>
          <p:cNvCxnSpPr>
            <a:cxnSpLocks noChangeShapeType="1"/>
            <a:stCxn id="392213" idx="0"/>
            <a:endCxn id="392207" idx="4"/>
          </p:cNvCxnSpPr>
          <p:nvPr/>
        </p:nvCxnSpPr>
        <p:spPr bwMode="auto">
          <a:xfrm flipV="1">
            <a:off x="7494588" y="1631950"/>
            <a:ext cx="0" cy="2246313"/>
          </a:xfrm>
          <a:prstGeom prst="straightConnector1">
            <a:avLst/>
          </a:prstGeom>
          <a:noFill/>
          <a:ln w="19050">
            <a:solidFill>
              <a:schemeClr val="tx1"/>
            </a:solidFill>
            <a:round/>
            <a:headEnd/>
            <a:tailEnd type="triangle" w="med" len="med"/>
          </a:ln>
          <a:effectLst/>
        </p:spPr>
      </p:cxnSp>
      <p:sp>
        <p:nvSpPr>
          <p:cNvPr id="392207" name="Oval 15"/>
          <p:cNvSpPr>
            <a:spLocks noChangeAspect="1" noChangeArrowheads="1"/>
          </p:cNvSpPr>
          <p:nvPr/>
        </p:nvSpPr>
        <p:spPr bwMode="auto">
          <a:xfrm>
            <a:off x="736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8</a:t>
            </a:r>
          </a:p>
        </p:txBody>
      </p:sp>
      <p:cxnSp>
        <p:nvCxnSpPr>
          <p:cNvPr id="392208" name="AutoShape 16"/>
          <p:cNvCxnSpPr>
            <a:cxnSpLocks noChangeShapeType="1"/>
            <a:stCxn id="392202" idx="6"/>
            <a:endCxn id="392207" idx="2"/>
          </p:cNvCxnSpPr>
          <p:nvPr/>
        </p:nvCxnSpPr>
        <p:spPr bwMode="auto">
          <a:xfrm>
            <a:off x="4906963" y="1498600"/>
            <a:ext cx="2454275" cy="0"/>
          </a:xfrm>
          <a:prstGeom prst="straightConnector1">
            <a:avLst/>
          </a:prstGeom>
          <a:noFill/>
          <a:ln w="19050">
            <a:solidFill>
              <a:srgbClr val="006600"/>
            </a:solidFill>
            <a:round/>
            <a:headEnd/>
            <a:tailEnd type="triangle" w="med" len="med"/>
          </a:ln>
          <a:effectLst/>
        </p:spPr>
      </p:cxnSp>
      <p:cxnSp>
        <p:nvCxnSpPr>
          <p:cNvPr id="392209" name="AutoShape 17"/>
          <p:cNvCxnSpPr>
            <a:cxnSpLocks noChangeShapeType="1"/>
            <a:stCxn id="392202" idx="5"/>
            <a:endCxn id="392203" idx="1"/>
          </p:cNvCxnSpPr>
          <p:nvPr/>
        </p:nvCxnSpPr>
        <p:spPr bwMode="auto">
          <a:xfrm>
            <a:off x="4862513" y="1595438"/>
            <a:ext cx="1193800" cy="1101725"/>
          </a:xfrm>
          <a:prstGeom prst="straightConnector1">
            <a:avLst/>
          </a:prstGeom>
          <a:noFill/>
          <a:ln w="19050">
            <a:solidFill>
              <a:schemeClr val="tx2"/>
            </a:solidFill>
            <a:prstDash val="sysDot"/>
            <a:round/>
            <a:headEnd type="triangle" w="med" len="med"/>
            <a:tailEnd/>
          </a:ln>
          <a:effectLst/>
        </p:spPr>
      </p:cxnSp>
      <p:sp>
        <p:nvSpPr>
          <p:cNvPr id="392210" name="Oval 18"/>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92211" name="AutoShape 19"/>
          <p:cNvCxnSpPr>
            <a:cxnSpLocks noChangeShapeType="1"/>
            <a:stCxn id="392210" idx="6"/>
            <a:endCxn id="392212" idx="2"/>
          </p:cNvCxnSpPr>
          <p:nvPr/>
        </p:nvCxnSpPr>
        <p:spPr bwMode="auto">
          <a:xfrm>
            <a:off x="2547938" y="4013200"/>
            <a:ext cx="2092325" cy="0"/>
          </a:xfrm>
          <a:prstGeom prst="straightConnector1">
            <a:avLst/>
          </a:prstGeom>
          <a:noFill/>
          <a:ln w="19050">
            <a:solidFill>
              <a:srgbClr val="006600"/>
            </a:solidFill>
            <a:round/>
            <a:headEnd/>
            <a:tailEnd type="triangle" w="med" len="med"/>
          </a:ln>
          <a:effectLst/>
        </p:spPr>
      </p:cxnSp>
      <p:sp>
        <p:nvSpPr>
          <p:cNvPr id="392212" name="Oval 20"/>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92213" name="Oval 21"/>
          <p:cNvSpPr>
            <a:spLocks noChangeAspect="1" noChangeArrowheads="1"/>
          </p:cNvSpPr>
          <p:nvPr/>
        </p:nvSpPr>
        <p:spPr bwMode="auto">
          <a:xfrm>
            <a:off x="7369175" y="3886200"/>
            <a:ext cx="250825" cy="252413"/>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9</a:t>
            </a:r>
          </a:p>
        </p:txBody>
      </p:sp>
      <p:cxnSp>
        <p:nvCxnSpPr>
          <p:cNvPr id="392214" name="AutoShape 22"/>
          <p:cNvCxnSpPr>
            <a:cxnSpLocks noChangeShapeType="1"/>
            <a:stCxn id="392212" idx="6"/>
            <a:endCxn id="392213" idx="2"/>
          </p:cNvCxnSpPr>
          <p:nvPr/>
        </p:nvCxnSpPr>
        <p:spPr bwMode="auto">
          <a:xfrm>
            <a:off x="4906963" y="4013200"/>
            <a:ext cx="2454275" cy="0"/>
          </a:xfrm>
          <a:prstGeom prst="straightConnector1">
            <a:avLst/>
          </a:prstGeom>
          <a:noFill/>
          <a:ln w="19050">
            <a:solidFill>
              <a:srgbClr val="006600"/>
            </a:solidFill>
            <a:round/>
            <a:headEnd/>
            <a:tailEnd type="triangle" w="med" len="med"/>
          </a:ln>
          <a:effectLst/>
        </p:spPr>
      </p:cxnSp>
      <p:cxnSp>
        <p:nvCxnSpPr>
          <p:cNvPr id="392215" name="AutoShape 23"/>
          <p:cNvCxnSpPr>
            <a:cxnSpLocks noChangeShapeType="1"/>
            <a:stCxn id="392195" idx="5"/>
            <a:endCxn id="392210"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92216" name="AutoShape 24"/>
          <p:cNvCxnSpPr>
            <a:cxnSpLocks noChangeShapeType="1"/>
            <a:stCxn id="392210" idx="7"/>
            <a:endCxn id="392197"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ffectLst/>
        </p:spPr>
      </p:cxnSp>
      <p:cxnSp>
        <p:nvCxnSpPr>
          <p:cNvPr id="392217" name="AutoShape 25"/>
          <p:cNvCxnSpPr>
            <a:cxnSpLocks noChangeShapeType="1"/>
            <a:stCxn id="392197" idx="5"/>
            <a:endCxn id="392212" idx="1"/>
          </p:cNvCxnSpPr>
          <p:nvPr/>
        </p:nvCxnSpPr>
        <p:spPr bwMode="auto">
          <a:xfrm>
            <a:off x="3795713" y="2890838"/>
            <a:ext cx="889000" cy="1023937"/>
          </a:xfrm>
          <a:prstGeom prst="straightConnector1">
            <a:avLst/>
          </a:prstGeom>
          <a:noFill/>
          <a:ln w="19050">
            <a:solidFill>
              <a:srgbClr val="006600"/>
            </a:solidFill>
            <a:round/>
            <a:headEnd/>
            <a:tailEnd type="triangle" w="med" len="med"/>
          </a:ln>
          <a:effectLst/>
        </p:spPr>
      </p:cxnSp>
      <p:cxnSp>
        <p:nvCxnSpPr>
          <p:cNvPr id="392218" name="AutoShape 26"/>
          <p:cNvCxnSpPr>
            <a:cxnSpLocks noChangeShapeType="1"/>
            <a:stCxn id="392213" idx="1"/>
            <a:endCxn id="392203" idx="5"/>
          </p:cNvCxnSpPr>
          <p:nvPr/>
        </p:nvCxnSpPr>
        <p:spPr bwMode="auto">
          <a:xfrm flipH="1" flipV="1">
            <a:off x="6234113" y="2890838"/>
            <a:ext cx="1171575" cy="1023937"/>
          </a:xfrm>
          <a:prstGeom prst="straightConnector1">
            <a:avLst/>
          </a:prstGeom>
          <a:noFill/>
          <a:ln w="19050">
            <a:solidFill>
              <a:schemeClr val="tx2"/>
            </a:solidFill>
            <a:prstDash val="sysDot"/>
            <a:round/>
            <a:headEnd/>
            <a:tailEnd type="triangle" w="med" len="med"/>
          </a:ln>
          <a:effectLst/>
        </p:spPr>
      </p:cxnSp>
      <p:cxnSp>
        <p:nvCxnSpPr>
          <p:cNvPr id="392219" name="AutoShape 27"/>
          <p:cNvCxnSpPr>
            <a:cxnSpLocks noChangeShapeType="1"/>
            <a:stCxn id="392212" idx="7"/>
            <a:endCxn id="392203"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ffectLst/>
        </p:spPr>
      </p:cxnSp>
      <p:cxnSp>
        <p:nvCxnSpPr>
          <p:cNvPr id="392220" name="AutoShape 28"/>
          <p:cNvCxnSpPr>
            <a:cxnSpLocks noChangeShapeType="1"/>
            <a:stCxn id="392202" idx="3"/>
            <a:endCxn id="392197"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ffectLst/>
        </p:spPr>
      </p:cxnSp>
      <p:sp>
        <p:nvSpPr>
          <p:cNvPr id="392221"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92222"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92223"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92224"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92225"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9  </a:t>
            </a:r>
          </a:p>
        </p:txBody>
      </p:sp>
      <p:sp>
        <p:nvSpPr>
          <p:cNvPr id="392226"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92227"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2228"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2229"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2230"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92231" name="Text Box 39"/>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92232" name="Text Box 40"/>
          <p:cNvSpPr txBox="1">
            <a:spLocks noChangeArrowheads="1"/>
          </p:cNvSpPr>
          <p:nvPr/>
        </p:nvSpPr>
        <p:spPr bwMode="auto">
          <a:xfrm>
            <a:off x="7315200"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92233" name="Text Box 41"/>
          <p:cNvSpPr txBox="1">
            <a:spLocks noChangeArrowheads="1"/>
          </p:cNvSpPr>
          <p:nvPr/>
        </p:nvSpPr>
        <p:spPr bwMode="auto">
          <a:xfrm>
            <a:off x="59848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92234" name="Text Box 42"/>
          <p:cNvSpPr txBox="1">
            <a:spLocks noChangeArrowheads="1"/>
          </p:cNvSpPr>
          <p:nvPr/>
        </p:nvSpPr>
        <p:spPr bwMode="auto">
          <a:xfrm>
            <a:off x="7315200" y="4191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cxnSp>
        <p:nvCxnSpPr>
          <p:cNvPr id="392235" name="AutoShape 43"/>
          <p:cNvCxnSpPr>
            <a:cxnSpLocks noChangeShapeType="1"/>
            <a:stCxn id="392213" idx="0"/>
            <a:endCxn id="392207" idx="4"/>
          </p:cNvCxnSpPr>
          <p:nvPr/>
        </p:nvCxnSpPr>
        <p:spPr bwMode="auto">
          <a:xfrm flipV="1">
            <a:off x="7494588" y="1631950"/>
            <a:ext cx="0" cy="2246313"/>
          </a:xfrm>
          <a:prstGeom prst="straightConnector1">
            <a:avLst/>
          </a:prstGeom>
          <a:noFill/>
          <a:ln w="50800">
            <a:solidFill>
              <a:schemeClr val="accent1"/>
            </a:solidFill>
            <a:round/>
            <a:headEn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2235"/>
                                        </p:tgtEl>
                                        <p:attrNameLst>
                                          <p:attrName>style.visibility</p:attrName>
                                        </p:attrNameLst>
                                      </p:cBhvr>
                                      <p:to>
                                        <p:strVal val="visible"/>
                                      </p:to>
                                    </p:set>
                                    <p:animEffect transition="in" filter="wipe(down)">
                                      <p:cBhvr>
                                        <p:cTn id="7" dur="500"/>
                                        <p:tgtEl>
                                          <p:spTgt spid="392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投影片編號版面配置區 2"/>
          <p:cNvSpPr>
            <a:spLocks noGrp="1"/>
          </p:cNvSpPr>
          <p:nvPr>
            <p:ph type="sldNum" sz="quarter" idx="4294967295"/>
          </p:nvPr>
        </p:nvSpPr>
        <p:spPr>
          <a:xfrm>
            <a:off x="7239000" y="6629400"/>
            <a:ext cx="1905000" cy="228600"/>
          </a:xfrm>
          <a:prstGeom prst="rect">
            <a:avLst/>
          </a:prstGeom>
        </p:spPr>
        <p:txBody>
          <a:bodyPr/>
          <a:lstStyle/>
          <a:p>
            <a:fld id="{39DEF21D-D40C-43FA-9332-DA1C9BB96361}" type="slidenum">
              <a:rPr lang="en-US" altLang="zh-TW"/>
              <a:pPr/>
              <a:t>48</a:t>
            </a:fld>
            <a:endParaRPr lang="en-US" altLang="zh-TW" sz="1400"/>
          </a:p>
        </p:txBody>
      </p:sp>
      <p:sp>
        <p:nvSpPr>
          <p:cNvPr id="393218" name="Rectangle 1026"/>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93219" name="Oval 1027"/>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93220" name="Oval 1028"/>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93221" name="Oval 1029"/>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93222" name="AutoShape 1030"/>
          <p:cNvCxnSpPr>
            <a:cxnSpLocks noChangeShapeType="1"/>
            <a:stCxn id="393219" idx="7"/>
            <a:endCxn id="393220"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93223" name="AutoShape 1031"/>
          <p:cNvCxnSpPr>
            <a:cxnSpLocks noChangeShapeType="1"/>
            <a:stCxn id="393219" idx="6"/>
            <a:endCxn id="393221"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93224" name="AutoShape 1032"/>
          <p:cNvCxnSpPr>
            <a:cxnSpLocks noChangeShapeType="1"/>
            <a:stCxn id="393220" idx="6"/>
            <a:endCxn id="393226"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93225" name="AutoShape 1033"/>
          <p:cNvCxnSpPr>
            <a:cxnSpLocks noChangeShapeType="1"/>
            <a:stCxn id="393220" idx="5"/>
            <a:endCxn id="393221"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93226" name="Oval 1034"/>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93227" name="Oval 1035"/>
          <p:cNvSpPr>
            <a:spLocks noChangeAspect="1" noChangeArrowheads="1"/>
          </p:cNvSpPr>
          <p:nvPr/>
        </p:nvSpPr>
        <p:spPr bwMode="auto">
          <a:xfrm>
            <a:off x="60198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7</a:t>
            </a:r>
          </a:p>
        </p:txBody>
      </p:sp>
      <p:cxnSp>
        <p:nvCxnSpPr>
          <p:cNvPr id="393228" name="AutoShape 1036"/>
          <p:cNvCxnSpPr>
            <a:cxnSpLocks noChangeShapeType="1"/>
            <a:stCxn id="393231" idx="3"/>
            <a:endCxn id="393227" idx="7"/>
          </p:cNvCxnSpPr>
          <p:nvPr/>
        </p:nvCxnSpPr>
        <p:spPr bwMode="auto">
          <a:xfrm flipH="1">
            <a:off x="6234113" y="1595438"/>
            <a:ext cx="1171575" cy="1101725"/>
          </a:xfrm>
          <a:prstGeom prst="straightConnector1">
            <a:avLst/>
          </a:prstGeom>
          <a:noFill/>
          <a:ln w="19050">
            <a:solidFill>
              <a:schemeClr val="tx2"/>
            </a:solidFill>
            <a:prstDash val="sysDot"/>
            <a:round/>
            <a:headEnd type="triangle" w="med" len="med"/>
            <a:tailEnd/>
          </a:ln>
          <a:effectLst/>
        </p:spPr>
      </p:cxnSp>
      <p:cxnSp>
        <p:nvCxnSpPr>
          <p:cNvPr id="393229" name="AutoShape 1037"/>
          <p:cNvCxnSpPr>
            <a:cxnSpLocks noChangeShapeType="1"/>
            <a:stCxn id="393227" idx="2"/>
            <a:endCxn id="393221" idx="6"/>
          </p:cNvCxnSpPr>
          <p:nvPr/>
        </p:nvCxnSpPr>
        <p:spPr bwMode="auto">
          <a:xfrm flipH="1">
            <a:off x="3840163" y="2794000"/>
            <a:ext cx="2171700" cy="0"/>
          </a:xfrm>
          <a:prstGeom prst="straightConnector1">
            <a:avLst/>
          </a:prstGeom>
          <a:noFill/>
          <a:ln w="19050">
            <a:solidFill>
              <a:schemeClr val="tx2"/>
            </a:solidFill>
            <a:prstDash val="sysDot"/>
            <a:round/>
            <a:headEnd/>
            <a:tailEnd type="triangle" w="med" len="med"/>
          </a:ln>
          <a:effectLst/>
        </p:spPr>
      </p:cxnSp>
      <p:cxnSp>
        <p:nvCxnSpPr>
          <p:cNvPr id="393230" name="AutoShape 1038"/>
          <p:cNvCxnSpPr>
            <a:cxnSpLocks noChangeShapeType="1"/>
            <a:stCxn id="393237" idx="0"/>
            <a:endCxn id="393231" idx="4"/>
          </p:cNvCxnSpPr>
          <p:nvPr/>
        </p:nvCxnSpPr>
        <p:spPr bwMode="auto">
          <a:xfrm flipV="1">
            <a:off x="7494588" y="1631950"/>
            <a:ext cx="0" cy="2246313"/>
          </a:xfrm>
          <a:prstGeom prst="straightConnector1">
            <a:avLst/>
          </a:prstGeom>
          <a:noFill/>
          <a:ln w="19050">
            <a:solidFill>
              <a:schemeClr val="tx2"/>
            </a:solidFill>
            <a:prstDash val="sysDot"/>
            <a:round/>
            <a:headEnd/>
            <a:tailEnd type="triangle" w="med" len="med"/>
          </a:ln>
          <a:effectLst/>
        </p:spPr>
      </p:cxnSp>
      <p:sp>
        <p:nvSpPr>
          <p:cNvPr id="393231" name="Oval 1039"/>
          <p:cNvSpPr>
            <a:spLocks noChangeAspect="1" noChangeArrowheads="1"/>
          </p:cNvSpPr>
          <p:nvPr/>
        </p:nvSpPr>
        <p:spPr bwMode="auto">
          <a:xfrm>
            <a:off x="736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8</a:t>
            </a:r>
          </a:p>
        </p:txBody>
      </p:sp>
      <p:cxnSp>
        <p:nvCxnSpPr>
          <p:cNvPr id="393232" name="AutoShape 1040"/>
          <p:cNvCxnSpPr>
            <a:cxnSpLocks noChangeShapeType="1"/>
            <a:stCxn id="393226" idx="6"/>
            <a:endCxn id="393231" idx="2"/>
          </p:cNvCxnSpPr>
          <p:nvPr/>
        </p:nvCxnSpPr>
        <p:spPr bwMode="auto">
          <a:xfrm>
            <a:off x="4906963" y="1498600"/>
            <a:ext cx="2454275" cy="0"/>
          </a:xfrm>
          <a:prstGeom prst="straightConnector1">
            <a:avLst/>
          </a:prstGeom>
          <a:noFill/>
          <a:ln w="19050">
            <a:solidFill>
              <a:srgbClr val="006600"/>
            </a:solidFill>
            <a:round/>
            <a:headEnd/>
            <a:tailEnd type="triangle" w="med" len="med"/>
          </a:ln>
          <a:effectLst/>
        </p:spPr>
      </p:cxnSp>
      <p:cxnSp>
        <p:nvCxnSpPr>
          <p:cNvPr id="393233" name="AutoShape 1041"/>
          <p:cNvCxnSpPr>
            <a:cxnSpLocks noChangeShapeType="1"/>
            <a:stCxn id="393226" idx="5"/>
            <a:endCxn id="393227" idx="1"/>
          </p:cNvCxnSpPr>
          <p:nvPr/>
        </p:nvCxnSpPr>
        <p:spPr bwMode="auto">
          <a:xfrm>
            <a:off x="4862513" y="1595438"/>
            <a:ext cx="1193800" cy="1101725"/>
          </a:xfrm>
          <a:prstGeom prst="straightConnector1">
            <a:avLst/>
          </a:prstGeom>
          <a:noFill/>
          <a:ln w="19050">
            <a:solidFill>
              <a:schemeClr val="tx2"/>
            </a:solidFill>
            <a:prstDash val="sysDot"/>
            <a:round/>
            <a:headEnd type="triangle" w="med" len="med"/>
            <a:tailEnd/>
          </a:ln>
          <a:effectLst/>
        </p:spPr>
      </p:cxnSp>
      <p:sp>
        <p:nvSpPr>
          <p:cNvPr id="393234" name="Oval 1042"/>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93235" name="AutoShape 1043"/>
          <p:cNvCxnSpPr>
            <a:cxnSpLocks noChangeShapeType="1"/>
            <a:stCxn id="393234" idx="6"/>
            <a:endCxn id="393236" idx="2"/>
          </p:cNvCxnSpPr>
          <p:nvPr/>
        </p:nvCxnSpPr>
        <p:spPr bwMode="auto">
          <a:xfrm>
            <a:off x="2547938" y="4013200"/>
            <a:ext cx="2092325" cy="0"/>
          </a:xfrm>
          <a:prstGeom prst="straightConnector1">
            <a:avLst/>
          </a:prstGeom>
          <a:noFill/>
          <a:ln w="19050">
            <a:solidFill>
              <a:srgbClr val="006600"/>
            </a:solidFill>
            <a:round/>
            <a:headEnd/>
            <a:tailEnd type="triangle" w="med" len="med"/>
          </a:ln>
          <a:effectLst/>
        </p:spPr>
      </p:cxnSp>
      <p:sp>
        <p:nvSpPr>
          <p:cNvPr id="393236" name="Oval 1044"/>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93237" name="Oval 1045"/>
          <p:cNvSpPr>
            <a:spLocks noChangeAspect="1" noChangeArrowheads="1"/>
          </p:cNvSpPr>
          <p:nvPr/>
        </p:nvSpPr>
        <p:spPr bwMode="auto">
          <a:xfrm>
            <a:off x="7369175" y="3886200"/>
            <a:ext cx="250825" cy="252413"/>
          </a:xfrm>
          <a:prstGeom prst="ellipse">
            <a:avLst/>
          </a:prstGeom>
          <a:solidFill>
            <a:schemeClr val="accent1"/>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9</a:t>
            </a:r>
          </a:p>
        </p:txBody>
      </p:sp>
      <p:cxnSp>
        <p:nvCxnSpPr>
          <p:cNvPr id="393238" name="AutoShape 1046"/>
          <p:cNvCxnSpPr>
            <a:cxnSpLocks noChangeShapeType="1"/>
            <a:stCxn id="393236" idx="6"/>
            <a:endCxn id="393237" idx="2"/>
          </p:cNvCxnSpPr>
          <p:nvPr/>
        </p:nvCxnSpPr>
        <p:spPr bwMode="auto">
          <a:xfrm>
            <a:off x="4906963" y="4013200"/>
            <a:ext cx="2454275" cy="0"/>
          </a:xfrm>
          <a:prstGeom prst="straightConnector1">
            <a:avLst/>
          </a:prstGeom>
          <a:noFill/>
          <a:ln w="19050">
            <a:solidFill>
              <a:srgbClr val="006600"/>
            </a:solidFill>
            <a:round/>
            <a:headEnd/>
            <a:tailEnd type="triangle" w="med" len="med"/>
          </a:ln>
          <a:effectLst/>
        </p:spPr>
      </p:cxnSp>
      <p:cxnSp>
        <p:nvCxnSpPr>
          <p:cNvPr id="393239" name="AutoShape 1047"/>
          <p:cNvCxnSpPr>
            <a:cxnSpLocks noChangeShapeType="1"/>
            <a:stCxn id="393219" idx="5"/>
            <a:endCxn id="393234"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93240" name="AutoShape 1048"/>
          <p:cNvCxnSpPr>
            <a:cxnSpLocks noChangeShapeType="1"/>
            <a:stCxn id="393234" idx="7"/>
            <a:endCxn id="393221"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ffectLst/>
        </p:spPr>
      </p:cxnSp>
      <p:cxnSp>
        <p:nvCxnSpPr>
          <p:cNvPr id="393241" name="AutoShape 1049"/>
          <p:cNvCxnSpPr>
            <a:cxnSpLocks noChangeShapeType="1"/>
            <a:stCxn id="393221" idx="5"/>
            <a:endCxn id="393236" idx="1"/>
          </p:cNvCxnSpPr>
          <p:nvPr/>
        </p:nvCxnSpPr>
        <p:spPr bwMode="auto">
          <a:xfrm>
            <a:off x="3795713" y="2890838"/>
            <a:ext cx="889000" cy="1023937"/>
          </a:xfrm>
          <a:prstGeom prst="straightConnector1">
            <a:avLst/>
          </a:prstGeom>
          <a:noFill/>
          <a:ln w="19050">
            <a:solidFill>
              <a:srgbClr val="006600"/>
            </a:solidFill>
            <a:round/>
            <a:headEnd/>
            <a:tailEnd type="triangle" w="med" len="med"/>
          </a:ln>
          <a:effectLst/>
        </p:spPr>
      </p:cxnSp>
      <p:cxnSp>
        <p:nvCxnSpPr>
          <p:cNvPr id="393242" name="AutoShape 1050"/>
          <p:cNvCxnSpPr>
            <a:cxnSpLocks noChangeShapeType="1"/>
            <a:stCxn id="393237" idx="1"/>
            <a:endCxn id="393227" idx="5"/>
          </p:cNvCxnSpPr>
          <p:nvPr/>
        </p:nvCxnSpPr>
        <p:spPr bwMode="auto">
          <a:xfrm flipH="1" flipV="1">
            <a:off x="6234113" y="2890838"/>
            <a:ext cx="1171575" cy="1023937"/>
          </a:xfrm>
          <a:prstGeom prst="straightConnector1">
            <a:avLst/>
          </a:prstGeom>
          <a:noFill/>
          <a:ln w="19050">
            <a:solidFill>
              <a:schemeClr val="tx2"/>
            </a:solidFill>
            <a:prstDash val="sysDot"/>
            <a:round/>
            <a:headEnd/>
            <a:tailEnd type="triangle" w="med" len="med"/>
          </a:ln>
          <a:effectLst/>
        </p:spPr>
      </p:cxnSp>
      <p:cxnSp>
        <p:nvCxnSpPr>
          <p:cNvPr id="393243" name="AutoShape 1051"/>
          <p:cNvCxnSpPr>
            <a:cxnSpLocks noChangeShapeType="1"/>
            <a:stCxn id="393236" idx="7"/>
            <a:endCxn id="393227"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ffectLst/>
        </p:spPr>
      </p:cxnSp>
      <p:cxnSp>
        <p:nvCxnSpPr>
          <p:cNvPr id="393244" name="AutoShape 1052"/>
          <p:cNvCxnSpPr>
            <a:cxnSpLocks noChangeShapeType="1"/>
            <a:stCxn id="393226" idx="3"/>
            <a:endCxn id="393221"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ffectLst/>
        </p:spPr>
      </p:cxnSp>
      <p:sp>
        <p:nvSpPr>
          <p:cNvPr id="393245" name="Text Box 1053"/>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93246" name="Text Box 1054"/>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93247" name="Text Box 1055"/>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93248" name="Text Box 1056"/>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93249" name="Text Box 1057"/>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9  </a:t>
            </a:r>
          </a:p>
        </p:txBody>
      </p:sp>
      <p:sp>
        <p:nvSpPr>
          <p:cNvPr id="393250" name="Text Box 1058"/>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93251" name="Text Box 1059"/>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3252" name="Text Box 1060"/>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3253" name="Text Box 1061"/>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3254" name="Text Box 1062"/>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93255" name="Text Box 1063"/>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93256" name="Text Box 1064"/>
          <p:cNvSpPr txBox="1">
            <a:spLocks noChangeArrowheads="1"/>
          </p:cNvSpPr>
          <p:nvPr/>
        </p:nvSpPr>
        <p:spPr bwMode="auto">
          <a:xfrm>
            <a:off x="7315200"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93257" name="Text Box 1065"/>
          <p:cNvSpPr txBox="1">
            <a:spLocks noChangeArrowheads="1"/>
          </p:cNvSpPr>
          <p:nvPr/>
        </p:nvSpPr>
        <p:spPr bwMode="auto">
          <a:xfrm>
            <a:off x="59848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93258" name="Text Box 1066"/>
          <p:cNvSpPr txBox="1">
            <a:spLocks noChangeArrowheads="1"/>
          </p:cNvSpPr>
          <p:nvPr/>
        </p:nvSpPr>
        <p:spPr bwMode="auto">
          <a:xfrm>
            <a:off x="7315200" y="4191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投影片編號版面配置區 2"/>
          <p:cNvSpPr>
            <a:spLocks noGrp="1"/>
          </p:cNvSpPr>
          <p:nvPr>
            <p:ph type="sldNum" sz="quarter" idx="4294967295"/>
          </p:nvPr>
        </p:nvSpPr>
        <p:spPr>
          <a:xfrm>
            <a:off x="7239000" y="6629400"/>
            <a:ext cx="1905000" cy="228600"/>
          </a:xfrm>
          <a:prstGeom prst="rect">
            <a:avLst/>
          </a:prstGeom>
        </p:spPr>
        <p:txBody>
          <a:bodyPr/>
          <a:lstStyle/>
          <a:p>
            <a:fld id="{47CFD51A-91CD-4621-911F-623B94D4D6A0}" type="slidenum">
              <a:rPr lang="en-US" altLang="zh-TW"/>
              <a:pPr/>
              <a:t>49</a:t>
            </a:fld>
            <a:endParaRPr lang="en-US" altLang="zh-TW" sz="1400"/>
          </a:p>
        </p:txBody>
      </p:sp>
      <p:sp>
        <p:nvSpPr>
          <p:cNvPr id="394242"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94243"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94244"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94245" name="Oval 5"/>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94246" name="AutoShape 6"/>
          <p:cNvCxnSpPr>
            <a:cxnSpLocks noChangeShapeType="1"/>
            <a:stCxn id="394243" idx="7"/>
            <a:endCxn id="394244"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94247" name="AutoShape 7"/>
          <p:cNvCxnSpPr>
            <a:cxnSpLocks noChangeShapeType="1"/>
            <a:stCxn id="394243" idx="6"/>
            <a:endCxn id="394245"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94248" name="AutoShape 8"/>
          <p:cNvCxnSpPr>
            <a:cxnSpLocks noChangeShapeType="1"/>
            <a:stCxn id="394244" idx="6"/>
            <a:endCxn id="394250"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cxnSp>
        <p:nvCxnSpPr>
          <p:cNvPr id="394249" name="AutoShape 9"/>
          <p:cNvCxnSpPr>
            <a:cxnSpLocks noChangeShapeType="1"/>
            <a:stCxn id="394244" idx="5"/>
            <a:endCxn id="394245" idx="1"/>
          </p:cNvCxnSpPr>
          <p:nvPr/>
        </p:nvCxnSpPr>
        <p:spPr bwMode="auto">
          <a:xfrm>
            <a:off x="2503488" y="1595438"/>
            <a:ext cx="1114425" cy="1101725"/>
          </a:xfrm>
          <a:prstGeom prst="straightConnector1">
            <a:avLst/>
          </a:prstGeom>
          <a:noFill/>
          <a:ln w="19050">
            <a:solidFill>
              <a:schemeClr val="tx2"/>
            </a:solidFill>
            <a:prstDash val="sysDot"/>
            <a:round/>
            <a:headEnd/>
            <a:tailEnd type="triangle" w="med" len="med"/>
          </a:ln>
          <a:effectLst/>
        </p:spPr>
      </p:cxnSp>
      <p:sp>
        <p:nvSpPr>
          <p:cNvPr id="394250" name="Oval 10"/>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94251" name="Oval 11"/>
          <p:cNvSpPr>
            <a:spLocks noChangeAspect="1" noChangeArrowheads="1"/>
          </p:cNvSpPr>
          <p:nvPr/>
        </p:nvSpPr>
        <p:spPr bwMode="auto">
          <a:xfrm>
            <a:off x="60198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7</a:t>
            </a:r>
          </a:p>
        </p:txBody>
      </p:sp>
      <p:cxnSp>
        <p:nvCxnSpPr>
          <p:cNvPr id="394252" name="AutoShape 12"/>
          <p:cNvCxnSpPr>
            <a:cxnSpLocks noChangeShapeType="1"/>
            <a:stCxn id="394255" idx="3"/>
            <a:endCxn id="394251" idx="7"/>
          </p:cNvCxnSpPr>
          <p:nvPr/>
        </p:nvCxnSpPr>
        <p:spPr bwMode="auto">
          <a:xfrm flipH="1">
            <a:off x="6234113" y="1595438"/>
            <a:ext cx="1171575" cy="1101725"/>
          </a:xfrm>
          <a:prstGeom prst="straightConnector1">
            <a:avLst/>
          </a:prstGeom>
          <a:noFill/>
          <a:ln w="19050">
            <a:solidFill>
              <a:schemeClr val="tx2"/>
            </a:solidFill>
            <a:prstDash val="sysDot"/>
            <a:round/>
            <a:headEnd type="triangle" w="med" len="med"/>
            <a:tailEnd/>
          </a:ln>
          <a:effectLst/>
        </p:spPr>
      </p:cxnSp>
      <p:cxnSp>
        <p:nvCxnSpPr>
          <p:cNvPr id="394253" name="AutoShape 13"/>
          <p:cNvCxnSpPr>
            <a:cxnSpLocks noChangeShapeType="1"/>
            <a:stCxn id="394251" idx="2"/>
            <a:endCxn id="394245" idx="6"/>
          </p:cNvCxnSpPr>
          <p:nvPr/>
        </p:nvCxnSpPr>
        <p:spPr bwMode="auto">
          <a:xfrm flipH="1">
            <a:off x="3840163" y="2794000"/>
            <a:ext cx="2171700" cy="0"/>
          </a:xfrm>
          <a:prstGeom prst="straightConnector1">
            <a:avLst/>
          </a:prstGeom>
          <a:noFill/>
          <a:ln w="19050">
            <a:solidFill>
              <a:schemeClr val="tx2"/>
            </a:solidFill>
            <a:prstDash val="sysDot"/>
            <a:round/>
            <a:headEnd/>
            <a:tailEnd type="triangle" w="med" len="med"/>
          </a:ln>
          <a:effectLst/>
        </p:spPr>
      </p:cxnSp>
      <p:cxnSp>
        <p:nvCxnSpPr>
          <p:cNvPr id="394254" name="AutoShape 14"/>
          <p:cNvCxnSpPr>
            <a:cxnSpLocks noChangeShapeType="1"/>
            <a:stCxn id="394261" idx="0"/>
            <a:endCxn id="394255" idx="4"/>
          </p:cNvCxnSpPr>
          <p:nvPr/>
        </p:nvCxnSpPr>
        <p:spPr bwMode="auto">
          <a:xfrm flipV="1">
            <a:off x="7494588" y="1631950"/>
            <a:ext cx="0" cy="2246313"/>
          </a:xfrm>
          <a:prstGeom prst="straightConnector1">
            <a:avLst/>
          </a:prstGeom>
          <a:noFill/>
          <a:ln w="19050">
            <a:solidFill>
              <a:schemeClr val="tx2"/>
            </a:solidFill>
            <a:prstDash val="sysDot"/>
            <a:round/>
            <a:headEnd/>
            <a:tailEnd type="triangle" w="med" len="med"/>
          </a:ln>
          <a:effectLst/>
        </p:spPr>
      </p:cxnSp>
      <p:sp>
        <p:nvSpPr>
          <p:cNvPr id="394255" name="Oval 15"/>
          <p:cNvSpPr>
            <a:spLocks noChangeAspect="1" noChangeArrowheads="1"/>
          </p:cNvSpPr>
          <p:nvPr/>
        </p:nvSpPr>
        <p:spPr bwMode="auto">
          <a:xfrm>
            <a:off x="736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8</a:t>
            </a:r>
          </a:p>
        </p:txBody>
      </p:sp>
      <p:cxnSp>
        <p:nvCxnSpPr>
          <p:cNvPr id="394256" name="AutoShape 16"/>
          <p:cNvCxnSpPr>
            <a:cxnSpLocks noChangeShapeType="1"/>
            <a:stCxn id="394250" idx="6"/>
            <a:endCxn id="394255" idx="2"/>
          </p:cNvCxnSpPr>
          <p:nvPr/>
        </p:nvCxnSpPr>
        <p:spPr bwMode="auto">
          <a:xfrm>
            <a:off x="4906963" y="1498600"/>
            <a:ext cx="2454275" cy="0"/>
          </a:xfrm>
          <a:prstGeom prst="straightConnector1">
            <a:avLst/>
          </a:prstGeom>
          <a:noFill/>
          <a:ln w="19050">
            <a:solidFill>
              <a:srgbClr val="006600"/>
            </a:solidFill>
            <a:round/>
            <a:headEnd/>
            <a:tailEnd type="triangle" w="med" len="med"/>
          </a:ln>
          <a:effectLst/>
        </p:spPr>
      </p:cxnSp>
      <p:cxnSp>
        <p:nvCxnSpPr>
          <p:cNvPr id="394257" name="AutoShape 17"/>
          <p:cNvCxnSpPr>
            <a:cxnSpLocks noChangeShapeType="1"/>
            <a:stCxn id="394250" idx="5"/>
            <a:endCxn id="394251" idx="1"/>
          </p:cNvCxnSpPr>
          <p:nvPr/>
        </p:nvCxnSpPr>
        <p:spPr bwMode="auto">
          <a:xfrm>
            <a:off x="4862513" y="1595438"/>
            <a:ext cx="1193800" cy="1101725"/>
          </a:xfrm>
          <a:prstGeom prst="straightConnector1">
            <a:avLst/>
          </a:prstGeom>
          <a:noFill/>
          <a:ln w="19050">
            <a:solidFill>
              <a:schemeClr val="tx2"/>
            </a:solidFill>
            <a:prstDash val="sysDot"/>
            <a:round/>
            <a:headEnd type="triangle" w="med" len="med"/>
            <a:tailEnd/>
          </a:ln>
          <a:effectLst/>
        </p:spPr>
      </p:cxnSp>
      <p:sp>
        <p:nvSpPr>
          <p:cNvPr id="394258" name="Oval 18"/>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94259" name="AutoShape 19"/>
          <p:cNvCxnSpPr>
            <a:cxnSpLocks noChangeShapeType="1"/>
            <a:stCxn id="394258" idx="6"/>
            <a:endCxn id="394260" idx="2"/>
          </p:cNvCxnSpPr>
          <p:nvPr/>
        </p:nvCxnSpPr>
        <p:spPr bwMode="auto">
          <a:xfrm>
            <a:off x="2547938" y="4013200"/>
            <a:ext cx="2092325" cy="0"/>
          </a:xfrm>
          <a:prstGeom prst="straightConnector1">
            <a:avLst/>
          </a:prstGeom>
          <a:noFill/>
          <a:ln w="19050">
            <a:solidFill>
              <a:srgbClr val="006600"/>
            </a:solidFill>
            <a:round/>
            <a:headEnd/>
            <a:tailEnd type="triangle" w="med" len="med"/>
          </a:ln>
          <a:effectLst/>
        </p:spPr>
      </p:cxnSp>
      <p:sp>
        <p:nvSpPr>
          <p:cNvPr id="394260" name="Oval 20"/>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94261" name="Oval 21"/>
          <p:cNvSpPr>
            <a:spLocks noChangeAspect="1" noChangeArrowheads="1"/>
          </p:cNvSpPr>
          <p:nvPr/>
        </p:nvSpPr>
        <p:spPr bwMode="auto">
          <a:xfrm>
            <a:off x="736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9</a:t>
            </a:r>
          </a:p>
        </p:txBody>
      </p:sp>
      <p:cxnSp>
        <p:nvCxnSpPr>
          <p:cNvPr id="394262" name="AutoShape 22"/>
          <p:cNvCxnSpPr>
            <a:cxnSpLocks noChangeShapeType="1"/>
            <a:stCxn id="394260" idx="6"/>
            <a:endCxn id="394261" idx="2"/>
          </p:cNvCxnSpPr>
          <p:nvPr/>
        </p:nvCxnSpPr>
        <p:spPr bwMode="auto">
          <a:xfrm>
            <a:off x="4906963" y="4013200"/>
            <a:ext cx="2454275" cy="0"/>
          </a:xfrm>
          <a:prstGeom prst="straightConnector1">
            <a:avLst/>
          </a:prstGeom>
          <a:noFill/>
          <a:ln w="19050">
            <a:solidFill>
              <a:srgbClr val="006600"/>
            </a:solidFill>
            <a:round/>
            <a:headEnd/>
            <a:tailEnd type="triangle" w="med" len="med"/>
          </a:ln>
          <a:effectLst/>
        </p:spPr>
      </p:cxnSp>
      <p:cxnSp>
        <p:nvCxnSpPr>
          <p:cNvPr id="394263" name="AutoShape 23"/>
          <p:cNvCxnSpPr>
            <a:cxnSpLocks noChangeShapeType="1"/>
            <a:stCxn id="394243" idx="5"/>
            <a:endCxn id="394258"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94264" name="AutoShape 24"/>
          <p:cNvCxnSpPr>
            <a:cxnSpLocks noChangeShapeType="1"/>
            <a:stCxn id="394258" idx="7"/>
            <a:endCxn id="394245" idx="3"/>
          </p:cNvCxnSpPr>
          <p:nvPr/>
        </p:nvCxnSpPr>
        <p:spPr bwMode="auto">
          <a:xfrm flipV="1">
            <a:off x="2503488" y="2890838"/>
            <a:ext cx="1114425" cy="1023937"/>
          </a:xfrm>
          <a:prstGeom prst="straightConnector1">
            <a:avLst/>
          </a:prstGeom>
          <a:noFill/>
          <a:ln w="19050">
            <a:solidFill>
              <a:schemeClr val="tx2"/>
            </a:solidFill>
            <a:prstDash val="sysDot"/>
            <a:round/>
            <a:headEnd/>
            <a:tailEnd type="triangle" w="med" len="med"/>
          </a:ln>
          <a:effectLst/>
        </p:spPr>
      </p:cxnSp>
      <p:cxnSp>
        <p:nvCxnSpPr>
          <p:cNvPr id="394265" name="AutoShape 25"/>
          <p:cNvCxnSpPr>
            <a:cxnSpLocks noChangeShapeType="1"/>
            <a:stCxn id="394245" idx="5"/>
            <a:endCxn id="394260" idx="1"/>
          </p:cNvCxnSpPr>
          <p:nvPr/>
        </p:nvCxnSpPr>
        <p:spPr bwMode="auto">
          <a:xfrm>
            <a:off x="3795713" y="2890838"/>
            <a:ext cx="889000" cy="1023937"/>
          </a:xfrm>
          <a:prstGeom prst="straightConnector1">
            <a:avLst/>
          </a:prstGeom>
          <a:noFill/>
          <a:ln w="19050">
            <a:solidFill>
              <a:srgbClr val="006600"/>
            </a:solidFill>
            <a:round/>
            <a:headEnd/>
            <a:tailEnd type="triangle" w="med" len="med"/>
          </a:ln>
          <a:effectLst/>
        </p:spPr>
      </p:cxnSp>
      <p:cxnSp>
        <p:nvCxnSpPr>
          <p:cNvPr id="394266" name="AutoShape 26"/>
          <p:cNvCxnSpPr>
            <a:cxnSpLocks noChangeShapeType="1"/>
            <a:stCxn id="394261" idx="1"/>
            <a:endCxn id="394251" idx="5"/>
          </p:cNvCxnSpPr>
          <p:nvPr/>
        </p:nvCxnSpPr>
        <p:spPr bwMode="auto">
          <a:xfrm flipH="1" flipV="1">
            <a:off x="6234113" y="2890838"/>
            <a:ext cx="1171575" cy="1023937"/>
          </a:xfrm>
          <a:prstGeom prst="straightConnector1">
            <a:avLst/>
          </a:prstGeom>
          <a:noFill/>
          <a:ln w="19050">
            <a:solidFill>
              <a:schemeClr val="tx2"/>
            </a:solidFill>
            <a:prstDash val="sysDot"/>
            <a:round/>
            <a:headEnd/>
            <a:tailEnd type="triangle" w="med" len="med"/>
          </a:ln>
          <a:effectLst/>
        </p:spPr>
      </p:cxnSp>
      <p:cxnSp>
        <p:nvCxnSpPr>
          <p:cNvPr id="394267" name="AutoShape 27"/>
          <p:cNvCxnSpPr>
            <a:cxnSpLocks noChangeShapeType="1"/>
            <a:stCxn id="394260" idx="7"/>
            <a:endCxn id="394251"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ffectLst/>
        </p:spPr>
      </p:cxnSp>
      <p:cxnSp>
        <p:nvCxnSpPr>
          <p:cNvPr id="394268" name="AutoShape 28"/>
          <p:cNvCxnSpPr>
            <a:cxnSpLocks noChangeShapeType="1"/>
            <a:stCxn id="394250" idx="3"/>
            <a:endCxn id="394245" idx="7"/>
          </p:cNvCxnSpPr>
          <p:nvPr/>
        </p:nvCxnSpPr>
        <p:spPr bwMode="auto">
          <a:xfrm flipH="1">
            <a:off x="3795713" y="1595438"/>
            <a:ext cx="889000" cy="1101725"/>
          </a:xfrm>
          <a:prstGeom prst="straightConnector1">
            <a:avLst/>
          </a:prstGeom>
          <a:noFill/>
          <a:ln w="19050">
            <a:solidFill>
              <a:schemeClr val="tx2"/>
            </a:solidFill>
            <a:prstDash val="sysDot"/>
            <a:round/>
            <a:headEnd/>
            <a:tailEnd type="triangle" w="med" len="med"/>
          </a:ln>
          <a:effectLst/>
        </p:spPr>
      </p:cxnSp>
      <p:sp>
        <p:nvSpPr>
          <p:cNvPr id="394269"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94270" name="Text Box 30"/>
          <p:cNvSpPr txBox="1">
            <a:spLocks noChangeArrowheads="1"/>
          </p:cNvSpPr>
          <p:nvPr/>
        </p:nvSpPr>
        <p:spPr bwMode="auto">
          <a:xfrm>
            <a:off x="1447800" y="5105400"/>
            <a:ext cx="1905000" cy="381000"/>
          </a:xfrm>
          <a:prstGeom prst="rect">
            <a:avLst/>
          </a:prstGeom>
          <a:solidFill>
            <a:schemeClr val="tx2"/>
          </a:solidFill>
          <a:ln w="15875">
            <a:solidFill>
              <a:schemeClr val="tx1"/>
            </a:solidFill>
            <a:miter lim="800000"/>
            <a:headEnd/>
            <a:tailEnd/>
          </a:ln>
          <a:effectLst/>
        </p:spPr>
        <p:txBody>
          <a:bodyPr lIns="0" tIns="27432" rIns="0" bIns="0"/>
          <a:lstStyle/>
          <a:p>
            <a:pPr>
              <a:spcBef>
                <a:spcPct val="50000"/>
              </a:spcBef>
            </a:pPr>
            <a:r>
              <a:rPr lang="en-US" altLang="zh-TW">
                <a:ea typeface="新細明體" pitchFamily="18" charset="-120"/>
              </a:rPr>
              <a:t>Undiscovered</a:t>
            </a:r>
          </a:p>
        </p:txBody>
      </p:sp>
      <p:sp>
        <p:nvSpPr>
          <p:cNvPr id="394271" name="Text Box 31"/>
          <p:cNvSpPr txBox="1">
            <a:spLocks noChangeArrowheads="1"/>
          </p:cNvSpPr>
          <p:nvPr/>
        </p:nvSpPr>
        <p:spPr bwMode="auto">
          <a:xfrm>
            <a:off x="1447800" y="5486400"/>
            <a:ext cx="1905000" cy="381000"/>
          </a:xfrm>
          <a:prstGeom prst="rect">
            <a:avLst/>
          </a:prstGeom>
          <a:solidFill>
            <a:srgbClr val="003399"/>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Discovered</a:t>
            </a:r>
          </a:p>
        </p:txBody>
      </p:sp>
      <p:sp>
        <p:nvSpPr>
          <p:cNvPr id="394272" name="Text Box 32"/>
          <p:cNvSpPr txBox="1">
            <a:spLocks noChangeArrowheads="1"/>
          </p:cNvSpPr>
          <p:nvPr/>
        </p:nvSpPr>
        <p:spPr bwMode="auto">
          <a:xfrm>
            <a:off x="1447800" y="6248400"/>
            <a:ext cx="1905000" cy="381000"/>
          </a:xfrm>
          <a:prstGeom prst="rect">
            <a:avLst/>
          </a:prstGeom>
          <a:solidFill>
            <a:srgbClr val="006600"/>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Finished</a:t>
            </a:r>
          </a:p>
        </p:txBody>
      </p:sp>
      <p:sp>
        <p:nvSpPr>
          <p:cNvPr id="394273" name="Text Box 33"/>
          <p:cNvSpPr txBox="1">
            <a:spLocks noChangeArrowheads="1"/>
          </p:cNvSpPr>
          <p:nvPr/>
        </p:nvSpPr>
        <p:spPr bwMode="auto">
          <a:xfrm>
            <a:off x="4038600" y="5410200"/>
            <a:ext cx="4191000" cy="381000"/>
          </a:xfrm>
          <a:prstGeom prst="rect">
            <a:avLst/>
          </a:prstGeom>
          <a:solidFill>
            <a:schemeClr val="accent2"/>
          </a:solidFill>
          <a:ln w="15875">
            <a:solidFill>
              <a:schemeClr val="tx1"/>
            </a:solidFill>
            <a:miter lim="800000"/>
            <a:headEnd/>
            <a:tailEnd/>
          </a:ln>
          <a:effectLst/>
        </p:spPr>
        <p:txBody>
          <a:bodyPr lIns="0" tIns="27432" rIns="0" bIns="0"/>
          <a:lstStyle/>
          <a:p>
            <a:pPr algn="l">
              <a:spcBef>
                <a:spcPct val="50000"/>
              </a:spcBef>
            </a:pPr>
            <a:r>
              <a:rPr lang="en-US" altLang="zh-TW">
                <a:ea typeface="新細明體" pitchFamily="18" charset="-120"/>
              </a:rPr>
              <a:t> Queue:   </a:t>
            </a:r>
          </a:p>
        </p:txBody>
      </p:sp>
      <p:sp>
        <p:nvSpPr>
          <p:cNvPr id="394274" name="Text Box 34"/>
          <p:cNvSpPr txBox="1">
            <a:spLocks noChangeArrowheads="1"/>
          </p:cNvSpPr>
          <p:nvPr/>
        </p:nvSpPr>
        <p:spPr bwMode="auto">
          <a:xfrm>
            <a:off x="1447800" y="5867400"/>
            <a:ext cx="1905000" cy="381000"/>
          </a:xfrm>
          <a:prstGeom prst="rect">
            <a:avLst/>
          </a:prstGeom>
          <a:solidFill>
            <a:schemeClr val="accent1"/>
          </a:solidFill>
          <a:ln w="15875">
            <a:solidFill>
              <a:schemeClr val="tx1"/>
            </a:solidFill>
            <a:miter lim="800000"/>
            <a:headEnd/>
            <a:tailEnd/>
          </a:ln>
          <a:effectLst/>
        </p:spPr>
        <p:txBody>
          <a:bodyPr lIns="0" tIns="27432" rIns="0" bIns="0"/>
          <a:lstStyle/>
          <a:p>
            <a:pPr>
              <a:spcBef>
                <a:spcPct val="50000"/>
              </a:spcBef>
            </a:pPr>
            <a:r>
              <a:rPr lang="en-US" altLang="zh-TW">
                <a:solidFill>
                  <a:schemeClr val="bg1"/>
                </a:solidFill>
                <a:ea typeface="新細明體" pitchFamily="18" charset="-120"/>
              </a:rPr>
              <a:t>Top of queue</a:t>
            </a:r>
          </a:p>
        </p:txBody>
      </p:sp>
      <p:sp>
        <p:nvSpPr>
          <p:cNvPr id="394275"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4276"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4277"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4278"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94279" name="Text Box 39"/>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94280" name="Text Box 40"/>
          <p:cNvSpPr txBox="1">
            <a:spLocks noChangeArrowheads="1"/>
          </p:cNvSpPr>
          <p:nvPr/>
        </p:nvSpPr>
        <p:spPr bwMode="auto">
          <a:xfrm>
            <a:off x="7315200"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94281" name="Text Box 41"/>
          <p:cNvSpPr txBox="1">
            <a:spLocks noChangeArrowheads="1"/>
          </p:cNvSpPr>
          <p:nvPr/>
        </p:nvSpPr>
        <p:spPr bwMode="auto">
          <a:xfrm>
            <a:off x="59848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94282" name="Text Box 42"/>
          <p:cNvSpPr txBox="1">
            <a:spLocks noChangeArrowheads="1"/>
          </p:cNvSpPr>
          <p:nvPr/>
        </p:nvSpPr>
        <p:spPr bwMode="auto">
          <a:xfrm>
            <a:off x="7315200" y="4191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zh-TW" b="1" dirty="0" smtClean="0">
                <a:solidFill>
                  <a:schemeClr val="accent1">
                    <a:lumMod val="75000"/>
                  </a:schemeClr>
                </a:solidFill>
              </a:rPr>
              <a:t>DFS</a:t>
            </a:r>
            <a:endParaRPr lang="zh-TW" altLang="en-US" dirty="0"/>
          </a:p>
        </p:txBody>
      </p:sp>
      <p:sp>
        <p:nvSpPr>
          <p:cNvPr id="94211" name="Rectangle 3"/>
          <p:cNvSpPr>
            <a:spLocks noGrp="1" noChangeArrowheads="1"/>
          </p:cNvSpPr>
          <p:nvPr>
            <p:ph type="body" idx="1"/>
          </p:nvPr>
        </p:nvSpPr>
        <p:spPr>
          <a:xfrm>
            <a:off x="900113" y="1700213"/>
            <a:ext cx="7775575" cy="1081087"/>
          </a:xfrm>
        </p:spPr>
        <p:txBody>
          <a:bodyPr>
            <a:normAutofit fontScale="77500" lnSpcReduction="20000"/>
          </a:bodyPr>
          <a:lstStyle/>
          <a:p>
            <a:r>
              <a:rPr lang="zh-TW" altLang="en-US" sz="2800" dirty="0"/>
              <a:t>彈出</a:t>
            </a:r>
            <a:r>
              <a:rPr lang="en-US" altLang="zh-TW" sz="2800" dirty="0"/>
              <a:t>V</a:t>
            </a:r>
            <a:r>
              <a:rPr lang="en-US" altLang="zh-TW" sz="2800" baseline="-30000" dirty="0"/>
              <a:t>1</a:t>
            </a:r>
            <a:r>
              <a:rPr lang="zh-TW" altLang="en-US" sz="2800" dirty="0"/>
              <a:t>，由於</a:t>
            </a:r>
            <a:r>
              <a:rPr lang="en-US" altLang="zh-TW" sz="2800" dirty="0"/>
              <a:t>V</a:t>
            </a:r>
            <a:r>
              <a:rPr lang="en-US" altLang="zh-TW" sz="2800" baseline="-30000" dirty="0"/>
              <a:t>1</a:t>
            </a:r>
            <a:r>
              <a:rPr lang="zh-TW" altLang="en-US" sz="2800" dirty="0"/>
              <a:t>已被輸出，故捨棄</a:t>
            </a:r>
            <a:r>
              <a:rPr lang="zh-TW" altLang="en-US" sz="2800" dirty="0" smtClean="0"/>
              <a:t>不用</a:t>
            </a:r>
            <a:endParaRPr lang="en-US" altLang="zh-TW" sz="2800" dirty="0" smtClean="0"/>
          </a:p>
          <a:p>
            <a:r>
              <a:rPr lang="zh-TW" altLang="en-US" sz="2800" dirty="0" smtClean="0"/>
              <a:t>接著</a:t>
            </a:r>
            <a:r>
              <a:rPr lang="zh-TW" altLang="en-US" sz="2800" dirty="0"/>
              <a:t>再彈出</a:t>
            </a:r>
            <a:r>
              <a:rPr lang="en-US" altLang="zh-TW" sz="2800" dirty="0" smtClean="0"/>
              <a:t>V</a:t>
            </a:r>
            <a:r>
              <a:rPr lang="en-US" altLang="zh-TW" sz="2800" baseline="-30000" dirty="0" smtClean="0"/>
              <a:t>4</a:t>
            </a:r>
            <a:endParaRPr lang="en-US" altLang="zh-TW" sz="2800" dirty="0" smtClean="0"/>
          </a:p>
          <a:p>
            <a:r>
              <a:rPr lang="zh-TW" altLang="en-US" sz="2800" dirty="0" smtClean="0"/>
              <a:t>將</a:t>
            </a:r>
            <a:r>
              <a:rPr lang="en-US" altLang="zh-TW" sz="2800" dirty="0"/>
              <a:t>V</a:t>
            </a:r>
            <a:r>
              <a:rPr lang="en-US" altLang="zh-TW" sz="2800" baseline="-30000" dirty="0"/>
              <a:t>4</a:t>
            </a:r>
            <a:r>
              <a:rPr lang="zh-TW" altLang="en-US" sz="2800" dirty="0"/>
              <a:t>的相鄰頂點</a:t>
            </a:r>
            <a:r>
              <a:rPr lang="en-US" altLang="zh-TW" sz="2800" dirty="0"/>
              <a:t>V</a:t>
            </a:r>
            <a:r>
              <a:rPr lang="en-US" altLang="zh-TW" sz="2800" baseline="-30000" dirty="0"/>
              <a:t>2</a:t>
            </a:r>
            <a:r>
              <a:rPr lang="zh-TW" altLang="en-US" sz="2800" dirty="0"/>
              <a:t>及</a:t>
            </a:r>
            <a:r>
              <a:rPr lang="en-US" altLang="zh-TW" sz="2800" dirty="0"/>
              <a:t>V</a:t>
            </a:r>
            <a:r>
              <a:rPr lang="en-US" altLang="zh-TW" sz="2800" baseline="-30000" dirty="0"/>
              <a:t>8</a:t>
            </a:r>
            <a:r>
              <a:rPr lang="zh-TW" altLang="en-US" sz="2800" dirty="0"/>
              <a:t>放入堆疊。</a:t>
            </a:r>
            <a:endParaRPr lang="zh-TW" altLang="en-US" dirty="0"/>
          </a:p>
        </p:txBody>
      </p:sp>
      <p:sp>
        <p:nvSpPr>
          <p:cNvPr id="94212" name="Oval 4"/>
          <p:cNvSpPr>
            <a:spLocks noChangeArrowheads="1"/>
          </p:cNvSpPr>
          <p:nvPr/>
        </p:nvSpPr>
        <p:spPr bwMode="auto">
          <a:xfrm>
            <a:off x="6877050" y="2357430"/>
            <a:ext cx="627063" cy="522288"/>
          </a:xfrm>
          <a:prstGeom prst="ellipse">
            <a:avLst/>
          </a:prstGeom>
          <a:no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a:t>
            </a:r>
            <a:endParaRPr lang="en-US" altLang="zh-TW" sz="2000"/>
          </a:p>
        </p:txBody>
      </p:sp>
      <p:sp>
        <p:nvSpPr>
          <p:cNvPr id="94213" name="Oval 5"/>
          <p:cNvSpPr>
            <a:spLocks noChangeArrowheads="1"/>
          </p:cNvSpPr>
          <p:nvPr/>
        </p:nvSpPr>
        <p:spPr bwMode="auto">
          <a:xfrm>
            <a:off x="6088063" y="3259130"/>
            <a:ext cx="627062" cy="522288"/>
          </a:xfrm>
          <a:prstGeom prst="ellipse">
            <a:avLst/>
          </a:prstGeom>
          <a:solidFill>
            <a:schemeClr val="accent6">
              <a:lumMod val="60000"/>
              <a:lumOff val="40000"/>
            </a:schemeClr>
          </a:solidFill>
          <a:ln w="28575">
            <a:solidFill>
              <a:srgbClr val="FF000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94214" name="Oval 6"/>
          <p:cNvSpPr>
            <a:spLocks noChangeArrowheads="1"/>
          </p:cNvSpPr>
          <p:nvPr/>
        </p:nvSpPr>
        <p:spPr bwMode="auto">
          <a:xfrm>
            <a:off x="5724525" y="401478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94215" name="Oval 7"/>
          <p:cNvSpPr>
            <a:spLocks noChangeArrowheads="1"/>
          </p:cNvSpPr>
          <p:nvPr/>
        </p:nvSpPr>
        <p:spPr bwMode="auto">
          <a:xfrm>
            <a:off x="6488113" y="4010018"/>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94216" name="Oval 8"/>
          <p:cNvSpPr>
            <a:spLocks noChangeArrowheads="1"/>
          </p:cNvSpPr>
          <p:nvPr/>
        </p:nvSpPr>
        <p:spPr bwMode="auto">
          <a:xfrm>
            <a:off x="6138863" y="4802180"/>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4217" name="Oval 9"/>
          <p:cNvSpPr>
            <a:spLocks noChangeArrowheads="1"/>
          </p:cNvSpPr>
          <p:nvPr/>
        </p:nvSpPr>
        <p:spPr bwMode="auto">
          <a:xfrm>
            <a:off x="6899275" y="5651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94218" name="Line 10"/>
          <p:cNvSpPr>
            <a:spLocks noChangeShapeType="1"/>
          </p:cNvSpPr>
          <p:nvPr/>
        </p:nvSpPr>
        <p:spPr bwMode="auto">
          <a:xfrm flipH="1">
            <a:off x="6124575" y="3771893"/>
            <a:ext cx="166688" cy="238125"/>
          </a:xfrm>
          <a:prstGeom prst="line">
            <a:avLst/>
          </a:prstGeom>
          <a:noFill/>
          <a:ln w="3175">
            <a:solidFill>
              <a:schemeClr val="tx1"/>
            </a:solidFill>
            <a:round/>
            <a:headEnd/>
            <a:tailEnd/>
          </a:ln>
          <a:effectLst/>
        </p:spPr>
        <p:txBody>
          <a:bodyPr/>
          <a:lstStyle/>
          <a:p>
            <a:endParaRPr lang="zh-TW" altLang="en-US"/>
          </a:p>
        </p:txBody>
      </p:sp>
      <p:sp>
        <p:nvSpPr>
          <p:cNvPr id="94219" name="Line 11"/>
          <p:cNvSpPr>
            <a:spLocks noChangeShapeType="1"/>
          </p:cNvSpPr>
          <p:nvPr/>
        </p:nvSpPr>
        <p:spPr bwMode="auto">
          <a:xfrm>
            <a:off x="6573838" y="3751255"/>
            <a:ext cx="171450" cy="246063"/>
          </a:xfrm>
          <a:prstGeom prst="line">
            <a:avLst/>
          </a:prstGeom>
          <a:noFill/>
          <a:ln w="3175">
            <a:solidFill>
              <a:schemeClr val="tx1"/>
            </a:solidFill>
            <a:round/>
            <a:headEnd/>
            <a:tailEnd/>
          </a:ln>
          <a:effectLst/>
        </p:spPr>
        <p:txBody>
          <a:bodyPr/>
          <a:lstStyle/>
          <a:p>
            <a:endParaRPr lang="zh-TW" altLang="en-US"/>
          </a:p>
        </p:txBody>
      </p:sp>
      <p:sp>
        <p:nvSpPr>
          <p:cNvPr id="94220" name="Line 12"/>
          <p:cNvSpPr>
            <a:spLocks noChangeShapeType="1"/>
          </p:cNvSpPr>
          <p:nvPr/>
        </p:nvSpPr>
        <p:spPr bwMode="auto">
          <a:xfrm>
            <a:off x="6100763" y="4541830"/>
            <a:ext cx="190500" cy="273050"/>
          </a:xfrm>
          <a:prstGeom prst="line">
            <a:avLst/>
          </a:prstGeom>
          <a:noFill/>
          <a:ln w="3175">
            <a:solidFill>
              <a:schemeClr val="tx1"/>
            </a:solidFill>
            <a:round/>
            <a:headEnd/>
            <a:tailEnd/>
          </a:ln>
          <a:effectLst/>
        </p:spPr>
        <p:txBody>
          <a:bodyPr/>
          <a:lstStyle/>
          <a:p>
            <a:endParaRPr lang="zh-TW" altLang="en-US"/>
          </a:p>
        </p:txBody>
      </p:sp>
      <p:sp>
        <p:nvSpPr>
          <p:cNvPr id="94221" name="Line 13"/>
          <p:cNvSpPr>
            <a:spLocks noChangeShapeType="1"/>
          </p:cNvSpPr>
          <p:nvPr/>
        </p:nvSpPr>
        <p:spPr bwMode="auto">
          <a:xfrm flipH="1">
            <a:off x="6573838" y="4530718"/>
            <a:ext cx="153987" cy="276225"/>
          </a:xfrm>
          <a:prstGeom prst="line">
            <a:avLst/>
          </a:prstGeom>
          <a:noFill/>
          <a:ln w="3175">
            <a:solidFill>
              <a:schemeClr val="tx1"/>
            </a:solidFill>
            <a:round/>
            <a:headEnd/>
            <a:tailEnd/>
          </a:ln>
          <a:effectLst/>
        </p:spPr>
        <p:txBody>
          <a:bodyPr/>
          <a:lstStyle/>
          <a:p>
            <a:endParaRPr lang="zh-TW" altLang="en-US"/>
          </a:p>
        </p:txBody>
      </p:sp>
      <p:sp>
        <p:nvSpPr>
          <p:cNvPr id="94222" name="Oval 14"/>
          <p:cNvSpPr>
            <a:spLocks noChangeArrowheads="1"/>
          </p:cNvSpPr>
          <p:nvPr/>
        </p:nvSpPr>
        <p:spPr bwMode="auto">
          <a:xfrm>
            <a:off x="7599363" y="324484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94223" name="Oval 15"/>
          <p:cNvSpPr>
            <a:spLocks noChangeArrowheads="1"/>
          </p:cNvSpPr>
          <p:nvPr/>
        </p:nvSpPr>
        <p:spPr bwMode="auto">
          <a:xfrm>
            <a:off x="7235825" y="4000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94224" name="Oval 16"/>
          <p:cNvSpPr>
            <a:spLocks noChangeArrowheads="1"/>
          </p:cNvSpPr>
          <p:nvPr/>
        </p:nvSpPr>
        <p:spPr bwMode="auto">
          <a:xfrm>
            <a:off x="7999413" y="3995730"/>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94225" name="Oval 17"/>
          <p:cNvSpPr>
            <a:spLocks noChangeArrowheads="1"/>
          </p:cNvSpPr>
          <p:nvPr/>
        </p:nvSpPr>
        <p:spPr bwMode="auto">
          <a:xfrm>
            <a:off x="7650163" y="478789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94226" name="Line 18"/>
          <p:cNvSpPr>
            <a:spLocks noChangeShapeType="1"/>
          </p:cNvSpPr>
          <p:nvPr/>
        </p:nvSpPr>
        <p:spPr bwMode="auto">
          <a:xfrm flipH="1">
            <a:off x="7635875" y="3757605"/>
            <a:ext cx="166688" cy="238125"/>
          </a:xfrm>
          <a:prstGeom prst="line">
            <a:avLst/>
          </a:prstGeom>
          <a:noFill/>
          <a:ln w="3175">
            <a:solidFill>
              <a:schemeClr val="tx1"/>
            </a:solidFill>
            <a:round/>
            <a:headEnd/>
            <a:tailEnd/>
          </a:ln>
          <a:effectLst/>
        </p:spPr>
        <p:txBody>
          <a:bodyPr/>
          <a:lstStyle/>
          <a:p>
            <a:endParaRPr lang="zh-TW" altLang="en-US"/>
          </a:p>
        </p:txBody>
      </p:sp>
      <p:sp>
        <p:nvSpPr>
          <p:cNvPr id="94227" name="Line 19"/>
          <p:cNvSpPr>
            <a:spLocks noChangeShapeType="1"/>
          </p:cNvSpPr>
          <p:nvPr/>
        </p:nvSpPr>
        <p:spPr bwMode="auto">
          <a:xfrm>
            <a:off x="8085138" y="3736968"/>
            <a:ext cx="171450" cy="246062"/>
          </a:xfrm>
          <a:prstGeom prst="line">
            <a:avLst/>
          </a:prstGeom>
          <a:noFill/>
          <a:ln w="3175">
            <a:solidFill>
              <a:schemeClr val="tx1"/>
            </a:solidFill>
            <a:round/>
            <a:headEnd/>
            <a:tailEnd/>
          </a:ln>
          <a:effectLst/>
        </p:spPr>
        <p:txBody>
          <a:bodyPr/>
          <a:lstStyle/>
          <a:p>
            <a:endParaRPr lang="zh-TW" altLang="en-US"/>
          </a:p>
        </p:txBody>
      </p:sp>
      <p:sp>
        <p:nvSpPr>
          <p:cNvPr id="94228" name="Line 20"/>
          <p:cNvSpPr>
            <a:spLocks noChangeShapeType="1"/>
          </p:cNvSpPr>
          <p:nvPr/>
        </p:nvSpPr>
        <p:spPr bwMode="auto">
          <a:xfrm>
            <a:off x="7612063" y="4527543"/>
            <a:ext cx="190500" cy="273050"/>
          </a:xfrm>
          <a:prstGeom prst="line">
            <a:avLst/>
          </a:prstGeom>
          <a:noFill/>
          <a:ln w="3175">
            <a:solidFill>
              <a:schemeClr val="tx1"/>
            </a:solidFill>
            <a:round/>
            <a:headEnd/>
            <a:tailEnd/>
          </a:ln>
          <a:effectLst/>
        </p:spPr>
        <p:txBody>
          <a:bodyPr/>
          <a:lstStyle/>
          <a:p>
            <a:endParaRPr lang="zh-TW" altLang="en-US"/>
          </a:p>
        </p:txBody>
      </p:sp>
      <p:sp>
        <p:nvSpPr>
          <p:cNvPr id="94229" name="Line 21"/>
          <p:cNvSpPr>
            <a:spLocks noChangeShapeType="1"/>
          </p:cNvSpPr>
          <p:nvPr/>
        </p:nvSpPr>
        <p:spPr bwMode="auto">
          <a:xfrm flipH="1">
            <a:off x="8085138" y="4516430"/>
            <a:ext cx="153987" cy="276225"/>
          </a:xfrm>
          <a:prstGeom prst="line">
            <a:avLst/>
          </a:prstGeom>
          <a:noFill/>
          <a:ln w="3175">
            <a:solidFill>
              <a:schemeClr val="tx1"/>
            </a:solidFill>
            <a:round/>
            <a:headEnd/>
            <a:tailEnd/>
          </a:ln>
          <a:effectLst/>
        </p:spPr>
        <p:txBody>
          <a:bodyPr/>
          <a:lstStyle/>
          <a:p>
            <a:endParaRPr lang="zh-TW" altLang="en-US"/>
          </a:p>
        </p:txBody>
      </p:sp>
      <p:sp>
        <p:nvSpPr>
          <p:cNvPr id="94230" name="Line 22"/>
          <p:cNvSpPr>
            <a:spLocks noChangeShapeType="1"/>
          </p:cNvSpPr>
          <p:nvPr/>
        </p:nvSpPr>
        <p:spPr bwMode="auto">
          <a:xfrm flipH="1">
            <a:off x="6588125" y="2789230"/>
            <a:ext cx="360363" cy="504825"/>
          </a:xfrm>
          <a:prstGeom prst="line">
            <a:avLst/>
          </a:prstGeom>
          <a:noFill/>
          <a:ln w="9525">
            <a:solidFill>
              <a:schemeClr val="tx1"/>
            </a:solidFill>
            <a:round/>
            <a:headEnd/>
            <a:tailEnd/>
          </a:ln>
          <a:effectLst/>
        </p:spPr>
        <p:txBody>
          <a:bodyPr/>
          <a:lstStyle/>
          <a:p>
            <a:endParaRPr lang="zh-TW" altLang="en-US"/>
          </a:p>
        </p:txBody>
      </p:sp>
      <p:sp>
        <p:nvSpPr>
          <p:cNvPr id="94231" name="Line 23"/>
          <p:cNvSpPr>
            <a:spLocks noChangeShapeType="1"/>
          </p:cNvSpPr>
          <p:nvPr/>
        </p:nvSpPr>
        <p:spPr bwMode="auto">
          <a:xfrm>
            <a:off x="6588125" y="5310180"/>
            <a:ext cx="360363" cy="503238"/>
          </a:xfrm>
          <a:prstGeom prst="line">
            <a:avLst/>
          </a:prstGeom>
          <a:noFill/>
          <a:ln w="9525">
            <a:solidFill>
              <a:schemeClr val="tx1"/>
            </a:solidFill>
            <a:round/>
            <a:headEnd/>
            <a:tailEnd/>
          </a:ln>
          <a:effectLst/>
        </p:spPr>
        <p:txBody>
          <a:bodyPr/>
          <a:lstStyle/>
          <a:p>
            <a:endParaRPr lang="zh-TW" altLang="en-US"/>
          </a:p>
        </p:txBody>
      </p:sp>
      <p:sp>
        <p:nvSpPr>
          <p:cNvPr id="94232" name="Line 24"/>
          <p:cNvSpPr>
            <a:spLocks noChangeShapeType="1"/>
          </p:cNvSpPr>
          <p:nvPr/>
        </p:nvSpPr>
        <p:spPr bwMode="auto">
          <a:xfrm>
            <a:off x="7453313" y="2789230"/>
            <a:ext cx="358775" cy="431800"/>
          </a:xfrm>
          <a:prstGeom prst="line">
            <a:avLst/>
          </a:prstGeom>
          <a:noFill/>
          <a:ln w="9525">
            <a:solidFill>
              <a:schemeClr val="tx1"/>
            </a:solidFill>
            <a:round/>
            <a:headEnd/>
            <a:tailEnd/>
          </a:ln>
          <a:effectLst/>
        </p:spPr>
        <p:txBody>
          <a:bodyPr/>
          <a:lstStyle/>
          <a:p>
            <a:endParaRPr lang="zh-TW" altLang="en-US"/>
          </a:p>
        </p:txBody>
      </p:sp>
      <p:sp>
        <p:nvSpPr>
          <p:cNvPr id="94233" name="Line 25"/>
          <p:cNvSpPr>
            <a:spLocks noChangeShapeType="1"/>
          </p:cNvSpPr>
          <p:nvPr/>
        </p:nvSpPr>
        <p:spPr bwMode="auto">
          <a:xfrm flipH="1">
            <a:off x="7524750" y="5310180"/>
            <a:ext cx="287338" cy="503238"/>
          </a:xfrm>
          <a:prstGeom prst="line">
            <a:avLst/>
          </a:prstGeom>
          <a:noFill/>
          <a:ln w="9525">
            <a:solidFill>
              <a:schemeClr val="tx1"/>
            </a:solidFill>
            <a:round/>
            <a:headEnd/>
            <a:tailEnd/>
          </a:ln>
          <a:effectLst/>
        </p:spPr>
        <p:txBody>
          <a:bodyPr/>
          <a:lstStyle/>
          <a:p>
            <a:endParaRPr lang="zh-TW" altLang="en-US"/>
          </a:p>
        </p:txBody>
      </p:sp>
      <p:sp>
        <p:nvSpPr>
          <p:cNvPr id="94238" name="Rectangle 30"/>
          <p:cNvSpPr>
            <a:spLocks noChangeArrowheads="1"/>
          </p:cNvSpPr>
          <p:nvPr/>
        </p:nvSpPr>
        <p:spPr bwMode="auto">
          <a:xfrm>
            <a:off x="4067175"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94239" name="Rectangle 31"/>
          <p:cNvSpPr>
            <a:spLocks noChangeArrowheads="1"/>
          </p:cNvSpPr>
          <p:nvPr/>
        </p:nvSpPr>
        <p:spPr bwMode="auto">
          <a:xfrm>
            <a:off x="4067175" y="4579938"/>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94240" name="Text Box 32"/>
          <p:cNvSpPr txBox="1">
            <a:spLocks noChangeArrowheads="1"/>
          </p:cNvSpPr>
          <p:nvPr/>
        </p:nvSpPr>
        <p:spPr bwMode="auto">
          <a:xfrm>
            <a:off x="971550" y="5805488"/>
            <a:ext cx="1827213" cy="396875"/>
          </a:xfrm>
          <a:prstGeom prst="rect">
            <a:avLst/>
          </a:prstGeom>
          <a:noFill/>
          <a:ln w="9525">
            <a:noFill/>
            <a:miter lim="800000"/>
            <a:headEnd/>
            <a:tailEnd/>
          </a:ln>
          <a:effectLst/>
        </p:spPr>
        <p:txBody>
          <a:bodyPr wrap="none">
            <a:spAutoFit/>
          </a:bodyPr>
          <a:lstStyle/>
          <a:p>
            <a:r>
              <a:rPr lang="zh-TW" altLang="en-US" sz="2000">
                <a:solidFill>
                  <a:schemeClr val="hlink"/>
                </a:solidFill>
              </a:rPr>
              <a:t>輸出：</a:t>
            </a:r>
            <a:r>
              <a:rPr lang="en-US" altLang="zh-TW" sz="2000">
                <a:solidFill>
                  <a:schemeClr val="hlink"/>
                </a:solidFill>
              </a:rPr>
              <a:t>V</a:t>
            </a:r>
            <a:r>
              <a:rPr lang="en-US" altLang="zh-TW" sz="2000" baseline="-10000">
                <a:solidFill>
                  <a:schemeClr val="hlink"/>
                </a:solidFill>
              </a:rPr>
              <a:t>1  </a:t>
            </a:r>
            <a:r>
              <a:rPr lang="en-US" altLang="zh-TW" sz="2000">
                <a:solidFill>
                  <a:schemeClr val="hlink"/>
                </a:solidFill>
              </a:rPr>
              <a:t>V</a:t>
            </a:r>
            <a:r>
              <a:rPr lang="en-US" altLang="zh-TW" sz="2000" baseline="-10000">
                <a:solidFill>
                  <a:schemeClr val="hlink"/>
                </a:solidFill>
              </a:rPr>
              <a:t>2 </a:t>
            </a:r>
            <a:r>
              <a:rPr lang="en-US" altLang="zh-TW" sz="2000">
                <a:solidFill>
                  <a:schemeClr val="hlink"/>
                </a:solidFill>
              </a:rPr>
              <a:t>V</a:t>
            </a:r>
            <a:r>
              <a:rPr lang="en-US" altLang="zh-TW" sz="2000" baseline="-10000">
                <a:solidFill>
                  <a:schemeClr val="hlink"/>
                </a:solidFill>
              </a:rPr>
              <a:t>4</a:t>
            </a:r>
          </a:p>
        </p:txBody>
      </p:sp>
      <p:sp>
        <p:nvSpPr>
          <p:cNvPr id="94241" name="Text Box 33"/>
          <p:cNvSpPr txBox="1">
            <a:spLocks noChangeArrowheads="1"/>
          </p:cNvSpPr>
          <p:nvPr/>
        </p:nvSpPr>
        <p:spPr bwMode="auto">
          <a:xfrm>
            <a:off x="971550" y="5805488"/>
            <a:ext cx="3529013" cy="396875"/>
          </a:xfrm>
          <a:prstGeom prst="rect">
            <a:avLst/>
          </a:prstGeom>
          <a:noFill/>
          <a:ln w="9525">
            <a:noFill/>
            <a:miter lim="800000"/>
            <a:headEnd/>
            <a:tailEnd/>
          </a:ln>
          <a:effectLst/>
        </p:spPr>
        <p:txBody>
          <a:bodyPr>
            <a:spAutoFit/>
          </a:bodyPr>
          <a:lstStyle/>
          <a:p>
            <a:r>
              <a:rPr lang="zh-TW" altLang="en-US" sz="2000">
                <a:solidFill>
                  <a:schemeClr val="hlink"/>
                </a:solidFill>
              </a:rPr>
              <a:t>輸出：</a:t>
            </a:r>
            <a:r>
              <a:rPr lang="en-US" altLang="zh-TW" sz="2000">
                <a:solidFill>
                  <a:schemeClr val="hlink"/>
                </a:solidFill>
              </a:rPr>
              <a:t>V</a:t>
            </a:r>
            <a:r>
              <a:rPr lang="en-US" altLang="zh-TW" sz="2000" baseline="-10000">
                <a:solidFill>
                  <a:schemeClr val="hlink"/>
                </a:solidFill>
              </a:rPr>
              <a:t>1</a:t>
            </a:r>
          </a:p>
        </p:txBody>
      </p:sp>
      <p:sp>
        <p:nvSpPr>
          <p:cNvPr id="94242" name="Rectangle 34"/>
          <p:cNvSpPr>
            <a:spLocks noChangeArrowheads="1"/>
          </p:cNvSpPr>
          <p:nvPr/>
        </p:nvSpPr>
        <p:spPr bwMode="auto">
          <a:xfrm>
            <a:off x="4067175" y="3573463"/>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2</a:t>
            </a:r>
          </a:p>
        </p:txBody>
      </p:sp>
      <p:sp>
        <p:nvSpPr>
          <p:cNvPr id="94243" name="Rectangle 35"/>
          <p:cNvSpPr>
            <a:spLocks noChangeArrowheads="1"/>
          </p:cNvSpPr>
          <p:nvPr/>
        </p:nvSpPr>
        <p:spPr bwMode="auto">
          <a:xfrm>
            <a:off x="4067175"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8</a:t>
            </a:r>
          </a:p>
        </p:txBody>
      </p:sp>
      <p:sp>
        <p:nvSpPr>
          <p:cNvPr id="94244" name="AutoShape 36"/>
          <p:cNvSpPr>
            <a:spLocks noChangeArrowheads="1"/>
          </p:cNvSpPr>
          <p:nvPr/>
        </p:nvSpPr>
        <p:spPr bwMode="auto">
          <a:xfrm>
            <a:off x="3419475" y="4437063"/>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94245" name="Rectangle 37"/>
          <p:cNvSpPr>
            <a:spLocks noChangeArrowheads="1"/>
          </p:cNvSpPr>
          <p:nvPr/>
        </p:nvSpPr>
        <p:spPr bwMode="auto">
          <a:xfrm>
            <a:off x="2268538" y="5086350"/>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94246" name="Rectangle 38"/>
          <p:cNvSpPr>
            <a:spLocks noChangeArrowheads="1"/>
          </p:cNvSpPr>
          <p:nvPr/>
        </p:nvSpPr>
        <p:spPr bwMode="auto">
          <a:xfrm>
            <a:off x="2268538" y="4581525"/>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94247" name="Rectangle 39"/>
          <p:cNvSpPr>
            <a:spLocks noChangeArrowheads="1"/>
          </p:cNvSpPr>
          <p:nvPr/>
        </p:nvSpPr>
        <p:spPr bwMode="auto">
          <a:xfrm>
            <a:off x="2268538" y="35734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1</a:t>
            </a:r>
          </a:p>
        </p:txBody>
      </p:sp>
      <p:sp>
        <p:nvSpPr>
          <p:cNvPr id="94248" name="Rectangle 40"/>
          <p:cNvSpPr>
            <a:spLocks noChangeArrowheads="1"/>
          </p:cNvSpPr>
          <p:nvPr/>
        </p:nvSpPr>
        <p:spPr bwMode="auto">
          <a:xfrm>
            <a:off x="2268538" y="4078288"/>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4</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投影片編號版面配置區 2"/>
          <p:cNvSpPr>
            <a:spLocks noGrp="1"/>
          </p:cNvSpPr>
          <p:nvPr>
            <p:ph type="sldNum" sz="quarter" idx="4294967295"/>
          </p:nvPr>
        </p:nvSpPr>
        <p:spPr>
          <a:xfrm>
            <a:off x="7239000" y="6629400"/>
            <a:ext cx="1905000" cy="228600"/>
          </a:xfrm>
          <a:prstGeom prst="rect">
            <a:avLst/>
          </a:prstGeom>
        </p:spPr>
        <p:txBody>
          <a:bodyPr/>
          <a:lstStyle/>
          <a:p>
            <a:fld id="{4B0EDD1B-10CE-445D-9F12-D8DA6B6559B2}" type="slidenum">
              <a:rPr lang="en-US" altLang="zh-TW"/>
              <a:pPr/>
              <a:t>50</a:t>
            </a:fld>
            <a:endParaRPr lang="en-US" altLang="zh-TW" sz="1400"/>
          </a:p>
        </p:txBody>
      </p:sp>
      <p:sp>
        <p:nvSpPr>
          <p:cNvPr id="395266" name="Rectangle 2"/>
          <p:cNvSpPr>
            <a:spLocks noGrp="1" noChangeArrowheads="1"/>
          </p:cNvSpPr>
          <p:nvPr>
            <p:ph type="title"/>
          </p:nvPr>
        </p:nvSpPr>
        <p:spPr/>
        <p:txBody>
          <a:bodyPr/>
          <a:lstStyle/>
          <a:p>
            <a:r>
              <a:rPr lang="en-US" altLang="zh-TW" b="1" dirty="0" smtClean="0">
                <a:solidFill>
                  <a:schemeClr val="accent1">
                    <a:lumMod val="75000"/>
                  </a:schemeClr>
                </a:solidFill>
              </a:rPr>
              <a:t>BFS</a:t>
            </a:r>
            <a:endParaRPr lang="en-US" altLang="zh-TW" dirty="0">
              <a:ea typeface="新細明體" pitchFamily="18" charset="-120"/>
            </a:endParaRPr>
          </a:p>
        </p:txBody>
      </p:sp>
      <p:sp>
        <p:nvSpPr>
          <p:cNvPr id="395267" name="Oval 3"/>
          <p:cNvSpPr>
            <a:spLocks noChangeAspect="1" noChangeArrowheads="1"/>
          </p:cNvSpPr>
          <p:nvPr/>
        </p:nvSpPr>
        <p:spPr bwMode="auto">
          <a:xfrm>
            <a:off x="12192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s</a:t>
            </a:r>
          </a:p>
        </p:txBody>
      </p:sp>
      <p:sp>
        <p:nvSpPr>
          <p:cNvPr id="395268" name="Oval 4"/>
          <p:cNvSpPr>
            <a:spLocks noChangeAspect="1" noChangeArrowheads="1"/>
          </p:cNvSpPr>
          <p:nvPr/>
        </p:nvSpPr>
        <p:spPr bwMode="auto">
          <a:xfrm>
            <a:off x="228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2</a:t>
            </a:r>
          </a:p>
        </p:txBody>
      </p:sp>
      <p:sp>
        <p:nvSpPr>
          <p:cNvPr id="395269" name="Oval 5"/>
          <p:cNvSpPr>
            <a:spLocks noChangeAspect="1" noChangeArrowheads="1"/>
          </p:cNvSpPr>
          <p:nvPr/>
        </p:nvSpPr>
        <p:spPr bwMode="auto">
          <a:xfrm>
            <a:off x="35814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5</a:t>
            </a:r>
          </a:p>
        </p:txBody>
      </p:sp>
      <p:cxnSp>
        <p:nvCxnSpPr>
          <p:cNvPr id="395270" name="AutoShape 6"/>
          <p:cNvCxnSpPr>
            <a:cxnSpLocks noChangeShapeType="1"/>
            <a:stCxn id="395267" idx="7"/>
            <a:endCxn id="395268" idx="3"/>
          </p:cNvCxnSpPr>
          <p:nvPr/>
        </p:nvCxnSpPr>
        <p:spPr bwMode="auto">
          <a:xfrm flipV="1">
            <a:off x="1433513" y="1595438"/>
            <a:ext cx="892175" cy="1101725"/>
          </a:xfrm>
          <a:prstGeom prst="straightConnector1">
            <a:avLst/>
          </a:prstGeom>
          <a:noFill/>
          <a:ln w="19050">
            <a:solidFill>
              <a:srgbClr val="006600"/>
            </a:solidFill>
            <a:round/>
            <a:headEnd/>
            <a:tailEnd type="triangle" w="med" len="med"/>
          </a:ln>
          <a:effectLst/>
        </p:spPr>
      </p:cxnSp>
      <p:cxnSp>
        <p:nvCxnSpPr>
          <p:cNvPr id="395271" name="AutoShape 7"/>
          <p:cNvCxnSpPr>
            <a:cxnSpLocks noChangeShapeType="1"/>
            <a:stCxn id="395267" idx="6"/>
            <a:endCxn id="395269" idx="2"/>
          </p:cNvCxnSpPr>
          <p:nvPr/>
        </p:nvCxnSpPr>
        <p:spPr bwMode="auto">
          <a:xfrm>
            <a:off x="1477963" y="2794000"/>
            <a:ext cx="2095500" cy="0"/>
          </a:xfrm>
          <a:prstGeom prst="straightConnector1">
            <a:avLst/>
          </a:prstGeom>
          <a:noFill/>
          <a:ln w="19050">
            <a:solidFill>
              <a:srgbClr val="006600"/>
            </a:solidFill>
            <a:round/>
            <a:headEnd/>
            <a:tailEnd type="triangle" w="med" len="med"/>
          </a:ln>
          <a:effectLst/>
        </p:spPr>
      </p:cxnSp>
      <p:cxnSp>
        <p:nvCxnSpPr>
          <p:cNvPr id="395272" name="AutoShape 8"/>
          <p:cNvCxnSpPr>
            <a:cxnSpLocks noChangeShapeType="1"/>
            <a:stCxn id="395268" idx="6"/>
            <a:endCxn id="395274" idx="2"/>
          </p:cNvCxnSpPr>
          <p:nvPr/>
        </p:nvCxnSpPr>
        <p:spPr bwMode="auto">
          <a:xfrm>
            <a:off x="2547938" y="1498600"/>
            <a:ext cx="2092325" cy="0"/>
          </a:xfrm>
          <a:prstGeom prst="straightConnector1">
            <a:avLst/>
          </a:prstGeom>
          <a:noFill/>
          <a:ln w="19050">
            <a:solidFill>
              <a:srgbClr val="006600"/>
            </a:solidFill>
            <a:round/>
            <a:headEnd/>
            <a:tailEnd type="triangle" w="med" len="med"/>
          </a:ln>
          <a:effectLst/>
        </p:spPr>
      </p:cxnSp>
      <p:sp>
        <p:nvSpPr>
          <p:cNvPr id="395274" name="Oval 10"/>
          <p:cNvSpPr>
            <a:spLocks noChangeAspect="1" noChangeArrowheads="1"/>
          </p:cNvSpPr>
          <p:nvPr/>
        </p:nvSpPr>
        <p:spPr bwMode="auto">
          <a:xfrm>
            <a:off x="4648200"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4</a:t>
            </a:r>
          </a:p>
        </p:txBody>
      </p:sp>
      <p:sp>
        <p:nvSpPr>
          <p:cNvPr id="395275" name="Oval 11"/>
          <p:cNvSpPr>
            <a:spLocks noChangeAspect="1" noChangeArrowheads="1"/>
          </p:cNvSpPr>
          <p:nvPr/>
        </p:nvSpPr>
        <p:spPr bwMode="auto">
          <a:xfrm>
            <a:off x="6019800" y="2668588"/>
            <a:ext cx="250825" cy="250825"/>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7</a:t>
            </a:r>
          </a:p>
        </p:txBody>
      </p:sp>
      <p:sp>
        <p:nvSpPr>
          <p:cNvPr id="395279" name="Oval 15"/>
          <p:cNvSpPr>
            <a:spLocks noChangeAspect="1" noChangeArrowheads="1"/>
          </p:cNvSpPr>
          <p:nvPr/>
        </p:nvSpPr>
        <p:spPr bwMode="auto">
          <a:xfrm>
            <a:off x="7369175" y="13716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8</a:t>
            </a:r>
          </a:p>
        </p:txBody>
      </p:sp>
      <p:cxnSp>
        <p:nvCxnSpPr>
          <p:cNvPr id="395280" name="AutoShape 16"/>
          <p:cNvCxnSpPr>
            <a:cxnSpLocks noChangeShapeType="1"/>
            <a:stCxn id="395274" idx="6"/>
            <a:endCxn id="395279" idx="2"/>
          </p:cNvCxnSpPr>
          <p:nvPr/>
        </p:nvCxnSpPr>
        <p:spPr bwMode="auto">
          <a:xfrm>
            <a:off x="4906963" y="1498600"/>
            <a:ext cx="2454275" cy="0"/>
          </a:xfrm>
          <a:prstGeom prst="straightConnector1">
            <a:avLst/>
          </a:prstGeom>
          <a:noFill/>
          <a:ln w="19050">
            <a:solidFill>
              <a:srgbClr val="006600"/>
            </a:solidFill>
            <a:round/>
            <a:headEnd/>
            <a:tailEnd type="triangle" w="med" len="med"/>
          </a:ln>
          <a:effectLst/>
        </p:spPr>
      </p:cxnSp>
      <p:sp>
        <p:nvSpPr>
          <p:cNvPr id="395282" name="Oval 18"/>
          <p:cNvSpPr>
            <a:spLocks noChangeAspect="1" noChangeArrowheads="1"/>
          </p:cNvSpPr>
          <p:nvPr/>
        </p:nvSpPr>
        <p:spPr bwMode="auto">
          <a:xfrm>
            <a:off x="228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3</a:t>
            </a:r>
          </a:p>
        </p:txBody>
      </p:sp>
      <p:cxnSp>
        <p:nvCxnSpPr>
          <p:cNvPr id="395283" name="AutoShape 19"/>
          <p:cNvCxnSpPr>
            <a:cxnSpLocks noChangeShapeType="1"/>
            <a:stCxn id="395282" idx="6"/>
            <a:endCxn id="395284" idx="2"/>
          </p:cNvCxnSpPr>
          <p:nvPr/>
        </p:nvCxnSpPr>
        <p:spPr bwMode="auto">
          <a:xfrm>
            <a:off x="2547938" y="4013200"/>
            <a:ext cx="2092325" cy="0"/>
          </a:xfrm>
          <a:prstGeom prst="straightConnector1">
            <a:avLst/>
          </a:prstGeom>
          <a:noFill/>
          <a:ln w="19050">
            <a:solidFill>
              <a:srgbClr val="006600"/>
            </a:solidFill>
            <a:round/>
            <a:headEnd/>
            <a:tailEnd type="triangle" w="med" len="med"/>
          </a:ln>
          <a:effectLst/>
        </p:spPr>
      </p:cxnSp>
      <p:sp>
        <p:nvSpPr>
          <p:cNvPr id="395284" name="Oval 20"/>
          <p:cNvSpPr>
            <a:spLocks noChangeAspect="1" noChangeArrowheads="1"/>
          </p:cNvSpPr>
          <p:nvPr/>
        </p:nvSpPr>
        <p:spPr bwMode="auto">
          <a:xfrm>
            <a:off x="4648200"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6</a:t>
            </a:r>
          </a:p>
        </p:txBody>
      </p:sp>
      <p:sp>
        <p:nvSpPr>
          <p:cNvPr id="395285" name="Oval 21"/>
          <p:cNvSpPr>
            <a:spLocks noChangeAspect="1" noChangeArrowheads="1"/>
          </p:cNvSpPr>
          <p:nvPr/>
        </p:nvSpPr>
        <p:spPr bwMode="auto">
          <a:xfrm>
            <a:off x="7369175" y="3886200"/>
            <a:ext cx="250825" cy="252413"/>
          </a:xfrm>
          <a:prstGeom prst="ellipse">
            <a:avLst/>
          </a:prstGeom>
          <a:solidFill>
            <a:srgbClr val="006600"/>
          </a:solidFill>
          <a:ln w="15875">
            <a:solidFill>
              <a:schemeClr val="tx1"/>
            </a:solidFill>
            <a:round/>
            <a:headEnd/>
            <a:tailEnd/>
          </a:ln>
          <a:effectLst/>
        </p:spPr>
        <p:txBody>
          <a:bodyPr wrap="none" lIns="92075" tIns="46038" rIns="92075" bIns="46038" anchor="ctr"/>
          <a:lstStyle/>
          <a:p>
            <a:r>
              <a:rPr kumimoji="0" lang="en-US" altLang="zh-TW" sz="1400">
                <a:solidFill>
                  <a:schemeClr val="bg1"/>
                </a:solidFill>
                <a:ea typeface="新細明體" pitchFamily="18" charset="-120"/>
              </a:rPr>
              <a:t>9</a:t>
            </a:r>
          </a:p>
        </p:txBody>
      </p:sp>
      <p:cxnSp>
        <p:nvCxnSpPr>
          <p:cNvPr id="395286" name="AutoShape 22"/>
          <p:cNvCxnSpPr>
            <a:cxnSpLocks noChangeShapeType="1"/>
            <a:stCxn id="395284" idx="6"/>
            <a:endCxn id="395285" idx="2"/>
          </p:cNvCxnSpPr>
          <p:nvPr/>
        </p:nvCxnSpPr>
        <p:spPr bwMode="auto">
          <a:xfrm>
            <a:off x="4906963" y="4013200"/>
            <a:ext cx="2454275" cy="0"/>
          </a:xfrm>
          <a:prstGeom prst="straightConnector1">
            <a:avLst/>
          </a:prstGeom>
          <a:noFill/>
          <a:ln w="19050">
            <a:solidFill>
              <a:srgbClr val="006600"/>
            </a:solidFill>
            <a:round/>
            <a:headEnd/>
            <a:tailEnd type="triangle" w="med" len="med"/>
          </a:ln>
          <a:effectLst/>
        </p:spPr>
      </p:cxnSp>
      <p:cxnSp>
        <p:nvCxnSpPr>
          <p:cNvPr id="395287" name="AutoShape 23"/>
          <p:cNvCxnSpPr>
            <a:cxnSpLocks noChangeShapeType="1"/>
            <a:stCxn id="395267" idx="5"/>
            <a:endCxn id="395282" idx="1"/>
          </p:cNvCxnSpPr>
          <p:nvPr/>
        </p:nvCxnSpPr>
        <p:spPr bwMode="auto">
          <a:xfrm>
            <a:off x="1433513" y="2890838"/>
            <a:ext cx="892175" cy="1023937"/>
          </a:xfrm>
          <a:prstGeom prst="straightConnector1">
            <a:avLst/>
          </a:prstGeom>
          <a:noFill/>
          <a:ln w="19050">
            <a:solidFill>
              <a:srgbClr val="006600"/>
            </a:solidFill>
            <a:round/>
            <a:headEnd/>
            <a:tailEnd type="triangle" w="med" len="med"/>
          </a:ln>
          <a:effectLst/>
        </p:spPr>
      </p:cxnSp>
      <p:cxnSp>
        <p:nvCxnSpPr>
          <p:cNvPr id="395291" name="AutoShape 27"/>
          <p:cNvCxnSpPr>
            <a:cxnSpLocks noChangeShapeType="1"/>
            <a:stCxn id="395284" idx="7"/>
            <a:endCxn id="395275" idx="3"/>
          </p:cNvCxnSpPr>
          <p:nvPr/>
        </p:nvCxnSpPr>
        <p:spPr bwMode="auto">
          <a:xfrm flipV="1">
            <a:off x="4862513" y="2890838"/>
            <a:ext cx="1193800" cy="1023937"/>
          </a:xfrm>
          <a:prstGeom prst="straightConnector1">
            <a:avLst/>
          </a:prstGeom>
          <a:noFill/>
          <a:ln w="19050">
            <a:solidFill>
              <a:srgbClr val="006600"/>
            </a:solidFill>
            <a:round/>
            <a:headEnd/>
            <a:tailEnd type="triangle" w="med" len="med"/>
          </a:ln>
          <a:effectLst/>
        </p:spPr>
      </p:cxnSp>
      <p:sp>
        <p:nvSpPr>
          <p:cNvPr id="395293" name="Text Box 29"/>
          <p:cNvSpPr txBox="1">
            <a:spLocks noChangeArrowheads="1"/>
          </p:cNvSpPr>
          <p:nvPr/>
        </p:nvSpPr>
        <p:spPr bwMode="auto">
          <a:xfrm>
            <a:off x="838200" y="2667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0</a:t>
            </a:r>
          </a:p>
        </p:txBody>
      </p:sp>
      <p:sp>
        <p:nvSpPr>
          <p:cNvPr id="395294" name="Text Box 30"/>
          <p:cNvSpPr txBox="1">
            <a:spLocks noChangeArrowheads="1"/>
          </p:cNvSpPr>
          <p:nvPr/>
        </p:nvSpPr>
        <p:spPr bwMode="auto">
          <a:xfrm>
            <a:off x="3581400" y="5029200"/>
            <a:ext cx="1905000" cy="381000"/>
          </a:xfrm>
          <a:prstGeom prst="rect">
            <a:avLst/>
          </a:prstGeom>
          <a:noFill/>
          <a:ln w="15875">
            <a:noFill/>
            <a:miter lim="800000"/>
            <a:headEnd/>
            <a:tailEnd/>
          </a:ln>
          <a:effectLst/>
        </p:spPr>
        <p:txBody>
          <a:bodyPr lIns="0" tIns="27432" rIns="0" bIns="0"/>
          <a:lstStyle/>
          <a:p>
            <a:pPr>
              <a:spcBef>
                <a:spcPct val="50000"/>
              </a:spcBef>
            </a:pPr>
            <a:r>
              <a:rPr lang="en-US" altLang="zh-TW">
                <a:solidFill>
                  <a:schemeClr val="accent1"/>
                </a:solidFill>
                <a:ea typeface="新細明體" pitchFamily="18" charset="-120"/>
              </a:rPr>
              <a:t>Level Graph</a:t>
            </a:r>
          </a:p>
        </p:txBody>
      </p:sp>
      <p:sp>
        <p:nvSpPr>
          <p:cNvPr id="395299" name="Text Box 35"/>
          <p:cNvSpPr txBox="1">
            <a:spLocks noChangeArrowheads="1"/>
          </p:cNvSpPr>
          <p:nvPr/>
        </p:nvSpPr>
        <p:spPr bwMode="auto">
          <a:xfrm>
            <a:off x="22510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5300" name="Text Box 36"/>
          <p:cNvSpPr txBox="1">
            <a:spLocks noChangeArrowheads="1"/>
          </p:cNvSpPr>
          <p:nvPr/>
        </p:nvSpPr>
        <p:spPr bwMode="auto">
          <a:xfrm>
            <a:off x="2209800"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5301" name="Text Box 37"/>
          <p:cNvSpPr txBox="1">
            <a:spLocks noChangeArrowheads="1"/>
          </p:cNvSpPr>
          <p:nvPr/>
        </p:nvSpPr>
        <p:spPr bwMode="auto">
          <a:xfrm>
            <a:off x="35464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1</a:t>
            </a:r>
          </a:p>
        </p:txBody>
      </p:sp>
      <p:sp>
        <p:nvSpPr>
          <p:cNvPr id="395302" name="Text Box 38"/>
          <p:cNvSpPr txBox="1">
            <a:spLocks noChangeArrowheads="1"/>
          </p:cNvSpPr>
          <p:nvPr/>
        </p:nvSpPr>
        <p:spPr bwMode="auto">
          <a:xfrm>
            <a:off x="4613275"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95303" name="Text Box 39"/>
          <p:cNvSpPr txBox="1">
            <a:spLocks noChangeArrowheads="1"/>
          </p:cNvSpPr>
          <p:nvPr/>
        </p:nvSpPr>
        <p:spPr bwMode="auto">
          <a:xfrm>
            <a:off x="4613275" y="42672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2</a:t>
            </a:r>
          </a:p>
        </p:txBody>
      </p:sp>
      <p:sp>
        <p:nvSpPr>
          <p:cNvPr id="395304" name="Text Box 40"/>
          <p:cNvSpPr txBox="1">
            <a:spLocks noChangeArrowheads="1"/>
          </p:cNvSpPr>
          <p:nvPr/>
        </p:nvSpPr>
        <p:spPr bwMode="auto">
          <a:xfrm>
            <a:off x="7315200" y="1066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95305" name="Text Box 41"/>
          <p:cNvSpPr txBox="1">
            <a:spLocks noChangeArrowheads="1"/>
          </p:cNvSpPr>
          <p:nvPr/>
        </p:nvSpPr>
        <p:spPr bwMode="auto">
          <a:xfrm>
            <a:off x="5984875" y="29718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
        <p:nvSpPr>
          <p:cNvPr id="395306" name="Text Box 42"/>
          <p:cNvSpPr txBox="1">
            <a:spLocks noChangeArrowheads="1"/>
          </p:cNvSpPr>
          <p:nvPr/>
        </p:nvSpPr>
        <p:spPr bwMode="auto">
          <a:xfrm>
            <a:off x="7315200" y="4191000"/>
            <a:ext cx="339725" cy="246063"/>
          </a:xfrm>
          <a:prstGeom prst="rect">
            <a:avLst/>
          </a:prstGeom>
          <a:noFill/>
          <a:ln w="15875">
            <a:noFill/>
            <a:miter lim="800000"/>
            <a:headEnd/>
            <a:tailEnd/>
          </a:ln>
          <a:effectLst/>
        </p:spPr>
        <p:txBody>
          <a:bodyPr lIns="0" tIns="0" rIns="0" bIns="0"/>
          <a:lstStyle/>
          <a:p>
            <a:pPr>
              <a:spcBef>
                <a:spcPct val="50000"/>
              </a:spcBef>
            </a:pPr>
            <a:r>
              <a:rPr lang="en-US" altLang="zh-TW" sz="1600">
                <a:solidFill>
                  <a:srgbClr val="003399"/>
                </a:solidFill>
                <a:ea typeface="新細明體" pitchFamily="18" charset="-120"/>
              </a:rPr>
              <a:t>3</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BFS</a:t>
            </a:r>
            <a:endParaRPr lang="zh-TW" altLang="en-US" dirty="0"/>
          </a:p>
        </p:txBody>
      </p:sp>
      <p:sp>
        <p:nvSpPr>
          <p:cNvPr id="5" name="Rectangle 3"/>
          <p:cNvSpPr>
            <a:spLocks noGrp="1" noChangeArrowheads="1"/>
          </p:cNvSpPr>
          <p:nvPr>
            <p:ph idx="1"/>
          </p:nvPr>
        </p:nvSpPr>
        <p:spPr>
          <a:xfrm>
            <a:off x="457200" y="1600200"/>
            <a:ext cx="8229600" cy="4972072"/>
          </a:xfrm>
        </p:spPr>
        <p:txBody>
          <a:bodyPr>
            <a:normAutofit fontScale="92500" lnSpcReduction="10000"/>
          </a:bodyPr>
          <a:lstStyle/>
          <a:p>
            <a:pPr>
              <a:lnSpc>
                <a:spcPct val="170000"/>
              </a:lnSpc>
              <a:spcBef>
                <a:spcPct val="0"/>
              </a:spcBef>
              <a:buFont typeface="Wingdings" pitchFamily="2" charset="2"/>
              <a:buNone/>
            </a:pPr>
            <a:r>
              <a:rPr lang="en-US" altLang="zh-TW" sz="2400" dirty="0" smtClean="0">
                <a:latin typeface="Courier New" pitchFamily="49" charset="0"/>
                <a:cs typeface="Courier New" pitchFamily="49" charset="0"/>
              </a:rPr>
              <a:t>1</a:t>
            </a:r>
            <a:r>
              <a:rPr lang="en-US" altLang="zh-TW" sz="2400" dirty="0">
                <a:latin typeface="Courier New" pitchFamily="49" charset="0"/>
                <a:cs typeface="Courier New" pitchFamily="49" charset="0"/>
              </a:rPr>
              <a:t>	</a:t>
            </a:r>
            <a:r>
              <a:rPr lang="en-US" altLang="zh-TW" sz="2400" dirty="0" err="1">
                <a:latin typeface="Courier New" pitchFamily="49" charset="0"/>
                <a:cs typeface="Courier New" pitchFamily="49" charset="0"/>
              </a:rPr>
              <a:t>int</a:t>
            </a:r>
            <a:r>
              <a:rPr lang="en-US" altLang="zh-TW" sz="2400" dirty="0">
                <a:latin typeface="Courier New" pitchFamily="49" charset="0"/>
                <a:cs typeface="Courier New" pitchFamily="49" charset="0"/>
              </a:rPr>
              <a:t> visited[n], </a:t>
            </a:r>
            <a:r>
              <a:rPr lang="en-US" altLang="zh-TW" sz="2400" dirty="0" err="1">
                <a:latin typeface="Courier New" pitchFamily="49" charset="0"/>
                <a:cs typeface="Courier New" pitchFamily="49" charset="0"/>
              </a:rPr>
              <a:t>i</a:t>
            </a:r>
            <a:r>
              <a:rPr lang="en-US" altLang="zh-TW" sz="2400" dirty="0">
                <a:latin typeface="Courier New" pitchFamily="49" charset="0"/>
                <a:cs typeface="Courier New" pitchFamily="49" charset="0"/>
              </a:rPr>
              <a:t>;</a:t>
            </a:r>
          </a:p>
          <a:p>
            <a:pPr>
              <a:lnSpc>
                <a:spcPct val="90000"/>
              </a:lnSpc>
              <a:spcBef>
                <a:spcPct val="0"/>
              </a:spcBef>
              <a:buFont typeface="Wingdings" pitchFamily="2" charset="2"/>
              <a:buNone/>
            </a:pPr>
            <a:r>
              <a:rPr lang="en-US" altLang="zh-TW" sz="2400" dirty="0">
                <a:latin typeface="Courier New" pitchFamily="49" charset="0"/>
                <a:cs typeface="Courier New" pitchFamily="49" charset="0"/>
              </a:rPr>
              <a:t>2	main()</a:t>
            </a:r>
          </a:p>
          <a:p>
            <a:pPr>
              <a:lnSpc>
                <a:spcPct val="90000"/>
              </a:lnSpc>
              <a:spcBef>
                <a:spcPct val="0"/>
              </a:spcBef>
              <a:buFont typeface="Wingdings" pitchFamily="2" charset="2"/>
              <a:buNone/>
            </a:pPr>
            <a:r>
              <a:rPr lang="en-US" altLang="zh-TW" sz="2400" dirty="0">
                <a:latin typeface="Courier New" pitchFamily="49" charset="0"/>
                <a:cs typeface="Courier New" pitchFamily="49" charset="0"/>
              </a:rPr>
              <a:t>3	{	</a:t>
            </a:r>
            <a:r>
              <a:rPr lang="en-US" altLang="zh-TW" sz="2400" dirty="0" err="1">
                <a:latin typeface="Courier New" pitchFamily="49" charset="0"/>
                <a:cs typeface="Courier New" pitchFamily="49" charset="0"/>
              </a:rPr>
              <a:t>int</a:t>
            </a:r>
            <a:r>
              <a:rPr lang="en-US" altLang="zh-TW" sz="2400" dirty="0">
                <a:latin typeface="Courier New" pitchFamily="49" charset="0"/>
                <a:cs typeface="Courier New" pitchFamily="49" charset="0"/>
              </a:rPr>
              <a:t> v;</a:t>
            </a:r>
          </a:p>
          <a:p>
            <a:pPr>
              <a:lnSpc>
                <a:spcPct val="90000"/>
              </a:lnSpc>
              <a:spcBef>
                <a:spcPct val="0"/>
              </a:spcBef>
              <a:buFont typeface="Wingdings" pitchFamily="2" charset="2"/>
              <a:buNone/>
            </a:pPr>
            <a:r>
              <a:rPr lang="en-US" altLang="zh-TW" sz="2400" dirty="0">
                <a:latin typeface="Courier New" pitchFamily="49" charset="0"/>
                <a:cs typeface="Courier New" pitchFamily="49" charset="0"/>
              </a:rPr>
              <a:t>4		for (</a:t>
            </a:r>
            <a:r>
              <a:rPr lang="en-US" altLang="zh-TW" sz="2400" dirty="0" err="1">
                <a:latin typeface="Courier New" pitchFamily="49" charset="0"/>
                <a:cs typeface="Courier New" pitchFamily="49" charset="0"/>
              </a:rPr>
              <a:t>i</a:t>
            </a:r>
            <a:r>
              <a:rPr lang="en-US" altLang="zh-TW" sz="2400" dirty="0">
                <a:latin typeface="Courier New" pitchFamily="49" charset="0"/>
                <a:cs typeface="Courier New" pitchFamily="49" charset="0"/>
              </a:rPr>
              <a:t>=0; </a:t>
            </a:r>
            <a:r>
              <a:rPr lang="en-US" altLang="zh-TW" sz="2400" dirty="0" err="1">
                <a:latin typeface="Courier New" pitchFamily="49" charset="0"/>
                <a:cs typeface="Courier New" pitchFamily="49" charset="0"/>
              </a:rPr>
              <a:t>i</a:t>
            </a:r>
            <a:r>
              <a:rPr lang="en-US" altLang="zh-TW" sz="2400" dirty="0">
                <a:latin typeface="Courier New" pitchFamily="49" charset="0"/>
                <a:cs typeface="Courier New" pitchFamily="49" charset="0"/>
              </a:rPr>
              <a:t>&lt;n; </a:t>
            </a:r>
            <a:r>
              <a:rPr lang="en-US" altLang="zh-TW" sz="2400" dirty="0" err="1">
                <a:latin typeface="Courier New" pitchFamily="49" charset="0"/>
                <a:cs typeface="Courier New" pitchFamily="49" charset="0"/>
              </a:rPr>
              <a:t>i</a:t>
            </a:r>
            <a:r>
              <a:rPr lang="en-US" altLang="zh-TW" sz="2400" dirty="0">
                <a:latin typeface="Courier New" pitchFamily="49" charset="0"/>
                <a:cs typeface="Courier New" pitchFamily="49" charset="0"/>
              </a:rPr>
              <a:t>++) visited[</a:t>
            </a:r>
            <a:r>
              <a:rPr lang="en-US" altLang="zh-TW" sz="2400" dirty="0" err="1">
                <a:latin typeface="Courier New" pitchFamily="49" charset="0"/>
                <a:cs typeface="Courier New" pitchFamily="49" charset="0"/>
              </a:rPr>
              <a:t>i</a:t>
            </a:r>
            <a:r>
              <a:rPr lang="en-US" altLang="zh-TW" sz="2400" dirty="0">
                <a:latin typeface="Courier New" pitchFamily="49" charset="0"/>
                <a:cs typeface="Courier New" pitchFamily="49" charset="0"/>
              </a:rPr>
              <a:t>] = 0;</a:t>
            </a:r>
          </a:p>
          <a:p>
            <a:pPr>
              <a:lnSpc>
                <a:spcPct val="90000"/>
              </a:lnSpc>
              <a:spcBef>
                <a:spcPct val="0"/>
              </a:spcBef>
              <a:buFont typeface="Wingdings" pitchFamily="2" charset="2"/>
              <a:buNone/>
            </a:pPr>
            <a:r>
              <a:rPr lang="en-US" altLang="zh-TW" sz="2400" dirty="0">
                <a:latin typeface="Courier New" pitchFamily="49" charset="0"/>
                <a:cs typeface="Courier New" pitchFamily="49" charset="0"/>
              </a:rPr>
              <a:t>5		</a:t>
            </a:r>
            <a:r>
              <a:rPr lang="en-US" altLang="zh-TW" sz="2400" dirty="0" smtClean="0">
                <a:latin typeface="Courier New" pitchFamily="49" charset="0"/>
                <a:cs typeface="Courier New" pitchFamily="49" charset="0"/>
              </a:rPr>
              <a:t>visited[0] </a:t>
            </a:r>
            <a:r>
              <a:rPr lang="en-US" altLang="zh-TW" sz="2400" dirty="0">
                <a:latin typeface="Courier New" pitchFamily="49" charset="0"/>
                <a:cs typeface="Courier New" pitchFamily="49" charset="0"/>
              </a:rPr>
              <a:t>= 1;</a:t>
            </a:r>
          </a:p>
          <a:p>
            <a:pPr>
              <a:lnSpc>
                <a:spcPct val="90000"/>
              </a:lnSpc>
              <a:spcBef>
                <a:spcPct val="0"/>
              </a:spcBef>
              <a:buFont typeface="Wingdings" pitchFamily="2" charset="2"/>
              <a:buNone/>
            </a:pPr>
            <a:r>
              <a:rPr lang="en-US" altLang="zh-TW" sz="2400" dirty="0">
                <a:latin typeface="Courier New" pitchFamily="49" charset="0"/>
                <a:cs typeface="Courier New" pitchFamily="49" charset="0"/>
              </a:rPr>
              <a:t>6		</a:t>
            </a:r>
            <a:r>
              <a:rPr lang="en-US" altLang="zh-TW" sz="2400" dirty="0" err="1" smtClean="0">
                <a:latin typeface="Courier New" pitchFamily="49" charset="0"/>
                <a:cs typeface="Courier New" pitchFamily="49" charset="0"/>
              </a:rPr>
              <a:t>Add_Queue</a:t>
            </a:r>
            <a:r>
              <a:rPr lang="en-US" altLang="zh-TW" sz="2400" dirty="0" smtClean="0">
                <a:latin typeface="Courier New" pitchFamily="49" charset="0"/>
                <a:cs typeface="Courier New" pitchFamily="49" charset="0"/>
              </a:rPr>
              <a:t>(0);</a:t>
            </a:r>
            <a:endParaRPr lang="en-US" altLang="zh-TW" sz="2400" dirty="0">
              <a:latin typeface="Courier New" pitchFamily="49" charset="0"/>
              <a:cs typeface="Courier New" pitchFamily="49" charset="0"/>
            </a:endParaRPr>
          </a:p>
          <a:p>
            <a:pPr>
              <a:lnSpc>
                <a:spcPct val="90000"/>
              </a:lnSpc>
              <a:spcBef>
                <a:spcPct val="0"/>
              </a:spcBef>
              <a:buFont typeface="Wingdings" pitchFamily="2" charset="2"/>
              <a:buNone/>
            </a:pPr>
            <a:r>
              <a:rPr lang="en-US" altLang="zh-TW" sz="2400" dirty="0">
                <a:latin typeface="Courier New" pitchFamily="49" charset="0"/>
                <a:cs typeface="Courier New" pitchFamily="49" charset="0"/>
              </a:rPr>
              <a:t>7		</a:t>
            </a:r>
            <a:r>
              <a:rPr lang="en-US" altLang="zh-TW" sz="2400" dirty="0" smtClean="0">
                <a:latin typeface="Courier New" pitchFamily="49" charset="0"/>
                <a:cs typeface="Courier New" pitchFamily="49" charset="0"/>
              </a:rPr>
              <a:t>while (!</a:t>
            </a:r>
            <a:r>
              <a:rPr lang="en-US" altLang="zh-TW" sz="2400" dirty="0" err="1" smtClean="0">
                <a:latin typeface="Courier New" pitchFamily="49" charset="0"/>
                <a:cs typeface="Courier New" pitchFamily="49" charset="0"/>
              </a:rPr>
              <a:t>Queue.empty</a:t>
            </a:r>
            <a:r>
              <a:rPr lang="en-US" altLang="zh-TW" sz="2400" dirty="0" smtClean="0">
                <a:latin typeface="Courier New" pitchFamily="49" charset="0"/>
                <a:cs typeface="Courier New" pitchFamily="49" charset="0"/>
              </a:rPr>
              <a:t>())</a:t>
            </a:r>
            <a:endParaRPr lang="en-US" altLang="zh-TW" sz="2400" dirty="0">
              <a:latin typeface="Courier New" pitchFamily="49" charset="0"/>
              <a:cs typeface="Courier New" pitchFamily="49" charset="0"/>
            </a:endParaRPr>
          </a:p>
          <a:p>
            <a:pPr>
              <a:lnSpc>
                <a:spcPct val="90000"/>
              </a:lnSpc>
              <a:spcBef>
                <a:spcPct val="0"/>
              </a:spcBef>
              <a:buFont typeface="Wingdings" pitchFamily="2" charset="2"/>
              <a:buNone/>
            </a:pPr>
            <a:r>
              <a:rPr lang="en-US" altLang="zh-TW" sz="2400" dirty="0" smtClean="0">
                <a:latin typeface="Courier New" pitchFamily="49" charset="0"/>
                <a:cs typeface="Courier New" pitchFamily="49" charset="0"/>
              </a:rPr>
              <a:t>8		{</a:t>
            </a:r>
            <a:r>
              <a:rPr lang="en-US" altLang="zh-TW" sz="2400" dirty="0">
                <a:latin typeface="Courier New" pitchFamily="49" charset="0"/>
                <a:cs typeface="Courier New" pitchFamily="49" charset="0"/>
              </a:rPr>
              <a:t>	</a:t>
            </a:r>
            <a:r>
              <a:rPr lang="en-US" altLang="zh-TW" sz="2400" dirty="0" smtClean="0">
                <a:latin typeface="Courier New" pitchFamily="49" charset="0"/>
                <a:cs typeface="Courier New" pitchFamily="49" charset="0"/>
              </a:rPr>
              <a:t>v </a:t>
            </a:r>
            <a:r>
              <a:rPr lang="en-US" altLang="zh-TW" sz="2400" dirty="0">
                <a:latin typeface="Courier New" pitchFamily="49" charset="0"/>
                <a:cs typeface="Courier New" pitchFamily="49" charset="0"/>
              </a:rPr>
              <a:t>= </a:t>
            </a:r>
            <a:r>
              <a:rPr lang="en-US" altLang="zh-TW" sz="2400" dirty="0" err="1" smtClean="0">
                <a:latin typeface="Courier New" pitchFamily="49" charset="0"/>
                <a:cs typeface="Courier New" pitchFamily="49" charset="0"/>
              </a:rPr>
              <a:t>Queue.front</a:t>
            </a:r>
            <a:r>
              <a:rPr lang="en-US" altLang="zh-TW" sz="2400" dirty="0" smtClean="0">
                <a:latin typeface="Courier New" pitchFamily="49" charset="0"/>
                <a:cs typeface="Courier New" pitchFamily="49" charset="0"/>
              </a:rPr>
              <a:t>(), Queue.pop();</a:t>
            </a:r>
            <a:endParaRPr lang="en-US" altLang="zh-TW" sz="2400" dirty="0">
              <a:latin typeface="Courier New" pitchFamily="49" charset="0"/>
              <a:cs typeface="Courier New" pitchFamily="49" charset="0"/>
            </a:endParaRPr>
          </a:p>
          <a:p>
            <a:pPr>
              <a:lnSpc>
                <a:spcPct val="90000"/>
              </a:lnSpc>
              <a:spcBef>
                <a:spcPct val="0"/>
              </a:spcBef>
              <a:buFont typeface="Wingdings" pitchFamily="2" charset="2"/>
              <a:buNone/>
            </a:pPr>
            <a:r>
              <a:rPr lang="en-US" altLang="zh-TW" sz="2400" dirty="0">
                <a:latin typeface="Courier New" pitchFamily="49" charset="0"/>
                <a:cs typeface="Courier New" pitchFamily="49" charset="0"/>
              </a:rPr>
              <a:t>9			</a:t>
            </a:r>
            <a:r>
              <a:rPr lang="zh-TW" altLang="en-US" sz="2400" dirty="0">
                <a:latin typeface="Courier New" pitchFamily="49" charset="0"/>
                <a:cs typeface="Courier New" pitchFamily="49" charset="0"/>
              </a:rPr>
              <a:t>印出</a:t>
            </a:r>
            <a:r>
              <a:rPr lang="en-US" altLang="zh-TW" sz="2400" dirty="0">
                <a:latin typeface="Courier New" pitchFamily="49" charset="0"/>
                <a:cs typeface="Courier New" pitchFamily="49" charset="0"/>
              </a:rPr>
              <a:t>v;</a:t>
            </a:r>
          </a:p>
          <a:p>
            <a:pPr>
              <a:lnSpc>
                <a:spcPct val="90000"/>
              </a:lnSpc>
              <a:spcBef>
                <a:spcPct val="0"/>
              </a:spcBef>
              <a:buFont typeface="Wingdings" pitchFamily="2" charset="2"/>
              <a:buNone/>
            </a:pPr>
            <a:r>
              <a:rPr lang="en-US" altLang="zh-TW" sz="2400" dirty="0">
                <a:latin typeface="Courier New" pitchFamily="49" charset="0"/>
                <a:cs typeface="Courier New" pitchFamily="49" charset="0"/>
              </a:rPr>
              <a:t>10			for (</a:t>
            </a:r>
            <a:r>
              <a:rPr lang="zh-TW" altLang="en-US" sz="2400" dirty="0">
                <a:latin typeface="Courier New" pitchFamily="49" charset="0"/>
                <a:cs typeface="Courier New" pitchFamily="49" charset="0"/>
              </a:rPr>
              <a:t>所有與</a:t>
            </a:r>
            <a:r>
              <a:rPr lang="en-US" altLang="zh-TW" sz="2400" dirty="0">
                <a:latin typeface="Courier New" pitchFamily="49" charset="0"/>
                <a:cs typeface="Courier New" pitchFamily="49" charset="0"/>
              </a:rPr>
              <a:t>v</a:t>
            </a:r>
            <a:r>
              <a:rPr lang="zh-TW" altLang="en-US" sz="2400" dirty="0">
                <a:latin typeface="Courier New" pitchFamily="49" charset="0"/>
                <a:cs typeface="Courier New" pitchFamily="49" charset="0"/>
              </a:rPr>
              <a:t>相鄰的頂點</a:t>
            </a:r>
            <a:r>
              <a:rPr lang="en-US" altLang="zh-TW" sz="2400" dirty="0">
                <a:latin typeface="Courier New" pitchFamily="49" charset="0"/>
                <a:cs typeface="Courier New" pitchFamily="49" charset="0"/>
              </a:rPr>
              <a:t>w)</a:t>
            </a:r>
          </a:p>
          <a:p>
            <a:pPr>
              <a:lnSpc>
                <a:spcPct val="90000"/>
              </a:lnSpc>
              <a:spcBef>
                <a:spcPct val="0"/>
              </a:spcBef>
              <a:buFont typeface="Wingdings" pitchFamily="2" charset="2"/>
              <a:buNone/>
            </a:pPr>
            <a:r>
              <a:rPr lang="en-US" altLang="zh-TW" sz="2400" dirty="0">
                <a:latin typeface="Courier New" pitchFamily="49" charset="0"/>
                <a:cs typeface="Courier New" pitchFamily="49" charset="0"/>
              </a:rPr>
              <a:t>11			{	if (visited(w) == 0)</a:t>
            </a:r>
          </a:p>
          <a:p>
            <a:pPr>
              <a:lnSpc>
                <a:spcPct val="90000"/>
              </a:lnSpc>
              <a:spcBef>
                <a:spcPct val="0"/>
              </a:spcBef>
              <a:buFont typeface="Wingdings" pitchFamily="2" charset="2"/>
              <a:buNone/>
            </a:pPr>
            <a:r>
              <a:rPr lang="en-US" altLang="zh-TW" sz="2400" dirty="0">
                <a:latin typeface="Courier New" pitchFamily="49" charset="0"/>
                <a:cs typeface="Courier New" pitchFamily="49" charset="0"/>
              </a:rPr>
              <a:t>12				{	visited(w) = 1;</a:t>
            </a:r>
          </a:p>
          <a:p>
            <a:pPr marL="457200" indent="-457200">
              <a:lnSpc>
                <a:spcPct val="90000"/>
              </a:lnSpc>
              <a:spcBef>
                <a:spcPct val="0"/>
              </a:spcBef>
              <a:buFont typeface="Wingdings" pitchFamily="2" charset="2"/>
              <a:buAutoNum type="arabicPlain" startAt="13"/>
            </a:pPr>
            <a:r>
              <a:rPr lang="en-US" altLang="zh-TW" sz="2400" dirty="0" smtClean="0">
                <a:latin typeface="Courier New" pitchFamily="49" charset="0"/>
                <a:cs typeface="Courier New" pitchFamily="49" charset="0"/>
              </a:rPr>
              <a:t>                   </a:t>
            </a:r>
            <a:r>
              <a:rPr lang="en-US" altLang="zh-TW" sz="2400" dirty="0" err="1" smtClean="0">
                <a:latin typeface="Courier New" pitchFamily="49" charset="0"/>
                <a:cs typeface="Courier New" pitchFamily="49" charset="0"/>
              </a:rPr>
              <a:t>Add_Queue</a:t>
            </a:r>
            <a:r>
              <a:rPr lang="en-US" altLang="zh-TW" sz="2400" dirty="0" smtClean="0">
                <a:latin typeface="Courier New" pitchFamily="49" charset="0"/>
                <a:cs typeface="Courier New" pitchFamily="49" charset="0"/>
              </a:rPr>
              <a:t>[w</a:t>
            </a:r>
            <a:r>
              <a:rPr lang="en-US" altLang="zh-TW" sz="2400" dirty="0">
                <a:latin typeface="Courier New" pitchFamily="49" charset="0"/>
                <a:cs typeface="Courier New" pitchFamily="49" charset="0"/>
              </a:rPr>
              <a:t>];} </a:t>
            </a:r>
            <a:endParaRPr lang="en-US" altLang="zh-TW" sz="2400" dirty="0" smtClean="0">
              <a:latin typeface="Courier New" pitchFamily="49" charset="0"/>
              <a:cs typeface="Courier New" pitchFamily="49" charset="0"/>
            </a:endParaRPr>
          </a:p>
          <a:p>
            <a:pPr marL="457200" indent="-457200">
              <a:lnSpc>
                <a:spcPct val="90000"/>
              </a:lnSpc>
              <a:spcBef>
                <a:spcPct val="0"/>
              </a:spcBef>
              <a:buFont typeface="Wingdings" pitchFamily="2" charset="2"/>
              <a:buAutoNum type="arabicPlain" startAt="13"/>
            </a:pPr>
            <a:r>
              <a:rPr lang="en-US" altLang="zh-TW" sz="2400" dirty="0" smtClean="0">
                <a:latin typeface="Courier New" pitchFamily="49" charset="0"/>
                <a:cs typeface="Courier New" pitchFamily="49" charset="0"/>
              </a:rPr>
              <a:t>        }</a:t>
            </a:r>
            <a:endParaRPr lang="en-US" altLang="zh-TW" sz="2400" dirty="0">
              <a:latin typeface="Courier New" pitchFamily="49" charset="0"/>
              <a:cs typeface="Courier New" pitchFamily="49" charset="0"/>
            </a:endParaRPr>
          </a:p>
          <a:p>
            <a:pPr>
              <a:lnSpc>
                <a:spcPct val="90000"/>
              </a:lnSpc>
              <a:spcBef>
                <a:spcPct val="0"/>
              </a:spcBef>
              <a:buFont typeface="Wingdings" pitchFamily="2" charset="2"/>
              <a:buNone/>
            </a:pPr>
            <a:r>
              <a:rPr lang="en-US" altLang="zh-TW" sz="2400" dirty="0" smtClean="0">
                <a:latin typeface="Courier New" pitchFamily="49" charset="0"/>
                <a:cs typeface="Courier New" pitchFamily="49" charset="0"/>
              </a:rPr>
              <a:t>14 </a:t>
            </a:r>
            <a:r>
              <a:rPr lang="en-US" altLang="zh-TW" sz="2400" dirty="0">
                <a:latin typeface="Courier New" pitchFamily="49" charset="0"/>
                <a:cs typeface="Courier New" pitchFamily="49" charset="0"/>
              </a:rPr>
              <a:t>	</a:t>
            </a:r>
            <a:r>
              <a:rPr lang="en-US" altLang="zh-TW" sz="2400" dirty="0" smtClean="0">
                <a:latin typeface="Courier New" pitchFamily="49" charset="0"/>
                <a:cs typeface="Courier New" pitchFamily="49" charset="0"/>
              </a:rPr>
              <a:t>}</a:t>
            </a:r>
            <a:endParaRPr lang="en-US" altLang="zh-TW" sz="2400" dirty="0">
              <a:latin typeface="Courier New" pitchFamily="49" charset="0"/>
              <a:cs typeface="Courier New" pitchFamily="49" charset="0"/>
            </a:endParaRPr>
          </a:p>
          <a:p>
            <a:pPr>
              <a:lnSpc>
                <a:spcPct val="90000"/>
              </a:lnSpc>
              <a:spcBef>
                <a:spcPct val="0"/>
              </a:spcBef>
              <a:buFont typeface="Wingdings" pitchFamily="2" charset="2"/>
              <a:buNone/>
            </a:pPr>
            <a:r>
              <a:rPr lang="en-US" altLang="zh-TW" sz="2400" dirty="0">
                <a:latin typeface="Courier New" pitchFamily="49" charset="0"/>
                <a:cs typeface="Courier New" pitchFamily="49" charset="0"/>
              </a:rPr>
              <a:t>15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BFS</a:t>
            </a:r>
            <a:endParaRPr lang="zh-TW" altLang="en-US" dirty="0"/>
          </a:p>
        </p:txBody>
      </p:sp>
      <p:sp>
        <p:nvSpPr>
          <p:cNvPr id="5" name="Rectangle 3"/>
          <p:cNvSpPr>
            <a:spLocks noGrp="1" noChangeArrowheads="1"/>
          </p:cNvSpPr>
          <p:nvPr>
            <p:ph idx="1"/>
          </p:nvPr>
        </p:nvSpPr>
        <p:spPr>
          <a:xfrm>
            <a:off x="457200" y="1600200"/>
            <a:ext cx="8229600" cy="4972072"/>
          </a:xfrm>
        </p:spPr>
        <p:txBody>
          <a:bodyPr>
            <a:normAutofit/>
          </a:bodyPr>
          <a:lstStyle/>
          <a:p>
            <a:pPr algn="ctr">
              <a:lnSpc>
                <a:spcPct val="170000"/>
              </a:lnSpc>
              <a:spcBef>
                <a:spcPct val="0"/>
              </a:spcBef>
              <a:buFont typeface="Wingdings" pitchFamily="2" charset="2"/>
              <a:buNone/>
            </a:pPr>
            <a:r>
              <a:rPr lang="en-US" altLang="zh-TW" sz="2400" b="1" dirty="0" smtClean="0">
                <a:latin typeface="Courier New" pitchFamily="49" charset="0"/>
                <a:cs typeface="Courier New" pitchFamily="49" charset="0"/>
              </a:rPr>
              <a:t>Uva 532</a:t>
            </a:r>
          </a:p>
          <a:p>
            <a:pPr algn="just">
              <a:buNone/>
            </a:pPr>
            <a:r>
              <a:rPr lang="en-US" altLang="zh-TW" dirty="0" smtClean="0"/>
              <a:t>	You are trapped in a 3D dungeon and need to find the quickest way out! The dungeon is composed of unit cubes which may or may not be filled with rock. It takes one minute to move one unit north, south, east, west, up or down. You cannot move diagonally and the maze is surrounded by solid rock on all sides.</a:t>
            </a:r>
          </a:p>
          <a:p>
            <a:pPr algn="just">
              <a:buNone/>
            </a:pPr>
            <a:r>
              <a:rPr lang="en-US" altLang="zh-TW" dirty="0" smtClean="0"/>
              <a:t/>
            </a:r>
            <a:br>
              <a:rPr lang="en-US" altLang="zh-TW" dirty="0" smtClean="0"/>
            </a:br>
            <a:r>
              <a:rPr lang="en-US" altLang="zh-TW" dirty="0" smtClean="0"/>
              <a:t>Is an escape possible? If yes, how long will it take?</a:t>
            </a:r>
          </a:p>
          <a:p>
            <a:pPr>
              <a:lnSpc>
                <a:spcPct val="170000"/>
              </a:lnSpc>
              <a:spcBef>
                <a:spcPct val="0"/>
              </a:spcBef>
              <a:buFont typeface="Wingdings" pitchFamily="2" charset="2"/>
              <a:buNone/>
            </a:pPr>
            <a:endParaRPr lang="en-US" altLang="zh-TW" dirty="0" smtClean="0">
              <a:latin typeface="Courier New" pitchFamily="49" charset="0"/>
              <a:cs typeface="Courier New" pitchFamily="49" charset="0"/>
            </a:endParaRPr>
          </a:p>
          <a:p>
            <a:pPr>
              <a:lnSpc>
                <a:spcPct val="170000"/>
              </a:lnSpc>
              <a:spcBef>
                <a:spcPct val="0"/>
              </a:spcBef>
              <a:buFont typeface="Wingdings" pitchFamily="2" charset="2"/>
              <a:buNone/>
            </a:pPr>
            <a:endParaRPr lang="en-US" altLang="zh-TW" sz="2400" dirty="0" smtClean="0">
              <a:latin typeface="Courier New" pitchFamily="49" charset="0"/>
              <a:cs typeface="Courier New" pitchFamily="49" charset="0"/>
            </a:endParaRPr>
          </a:p>
          <a:p>
            <a:pPr>
              <a:lnSpc>
                <a:spcPct val="170000"/>
              </a:lnSpc>
              <a:spcBef>
                <a:spcPct val="0"/>
              </a:spcBef>
              <a:buFont typeface="Wingdings" pitchFamily="2" charset="2"/>
              <a:buNone/>
            </a:pPr>
            <a:endParaRPr lang="en-US" altLang="zh-TW" sz="2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BFS</a:t>
            </a:r>
            <a:endParaRPr lang="zh-TW" altLang="en-US" dirty="0"/>
          </a:p>
        </p:txBody>
      </p:sp>
      <p:sp>
        <p:nvSpPr>
          <p:cNvPr id="5" name="Rectangle 3"/>
          <p:cNvSpPr>
            <a:spLocks noGrp="1" noChangeArrowheads="1"/>
          </p:cNvSpPr>
          <p:nvPr>
            <p:ph idx="1"/>
          </p:nvPr>
        </p:nvSpPr>
        <p:spPr>
          <a:xfrm>
            <a:off x="457200" y="1600200"/>
            <a:ext cx="8229600" cy="4972072"/>
          </a:xfrm>
        </p:spPr>
        <p:txBody>
          <a:bodyPr>
            <a:normAutofit fontScale="62500" lnSpcReduction="20000"/>
          </a:bodyPr>
          <a:lstStyle/>
          <a:p>
            <a:pPr algn="ctr">
              <a:lnSpc>
                <a:spcPct val="170000"/>
              </a:lnSpc>
              <a:spcBef>
                <a:spcPct val="0"/>
              </a:spcBef>
              <a:buFont typeface="Wingdings" pitchFamily="2" charset="2"/>
              <a:buNone/>
            </a:pPr>
            <a:r>
              <a:rPr lang="en-US" altLang="zh-TW" sz="2400" b="1" dirty="0" smtClean="0">
                <a:latin typeface="Courier New" pitchFamily="49" charset="0"/>
                <a:cs typeface="Courier New" pitchFamily="49" charset="0"/>
              </a:rPr>
              <a:t>Uva 532</a:t>
            </a:r>
          </a:p>
          <a:p>
            <a:pPr algn="just"/>
            <a:r>
              <a:rPr lang="en-US" altLang="zh-TW" b="1" dirty="0" smtClean="0"/>
              <a:t>Input Specification </a:t>
            </a:r>
          </a:p>
          <a:p>
            <a:pPr algn="just">
              <a:buNone/>
            </a:pPr>
            <a:r>
              <a:rPr lang="en-US" altLang="zh-TW" dirty="0" smtClean="0"/>
              <a:t>	The input file consists of a number of dungeons. Each dungeon description starts with a line containing three integers </a:t>
            </a:r>
            <a:r>
              <a:rPr lang="en-US" altLang="zh-TW" i="1" dirty="0" smtClean="0"/>
              <a:t>L</a:t>
            </a:r>
            <a:r>
              <a:rPr lang="en-US" altLang="zh-TW" dirty="0" smtClean="0"/>
              <a:t>, </a:t>
            </a:r>
            <a:r>
              <a:rPr lang="en-US" altLang="zh-TW" i="1" dirty="0" smtClean="0"/>
              <a:t>R</a:t>
            </a:r>
            <a:r>
              <a:rPr lang="en-US" altLang="zh-TW" dirty="0" smtClean="0"/>
              <a:t> and </a:t>
            </a:r>
            <a:r>
              <a:rPr lang="en-US" altLang="zh-TW" i="1" dirty="0" smtClean="0"/>
              <a:t>C</a:t>
            </a:r>
            <a:r>
              <a:rPr lang="en-US" altLang="zh-TW" dirty="0" smtClean="0"/>
              <a:t> (all limited to 30 in size).</a:t>
            </a:r>
          </a:p>
          <a:p>
            <a:pPr algn="just">
              <a:buNone/>
            </a:pPr>
            <a:r>
              <a:rPr lang="en-US" altLang="zh-TW" dirty="0" smtClean="0"/>
              <a:t>	</a:t>
            </a:r>
            <a:r>
              <a:rPr lang="en-US" altLang="zh-TW" i="1" dirty="0" smtClean="0"/>
              <a:t>L</a:t>
            </a:r>
            <a:r>
              <a:rPr lang="en-US" altLang="zh-TW" dirty="0" smtClean="0"/>
              <a:t> is the number of levels making up the dungeon.</a:t>
            </a:r>
          </a:p>
          <a:p>
            <a:pPr algn="just">
              <a:buNone/>
            </a:pPr>
            <a:r>
              <a:rPr lang="en-US" altLang="zh-TW" i="1" dirty="0" smtClean="0"/>
              <a:t>	R</a:t>
            </a:r>
            <a:r>
              <a:rPr lang="en-US" altLang="zh-TW" dirty="0" smtClean="0"/>
              <a:t> and </a:t>
            </a:r>
            <a:r>
              <a:rPr lang="en-US" altLang="zh-TW" i="1" dirty="0" smtClean="0"/>
              <a:t>C</a:t>
            </a:r>
            <a:r>
              <a:rPr lang="en-US" altLang="zh-TW" dirty="0" smtClean="0"/>
              <a:t> are the number of rows and columns making up the plan of each level.</a:t>
            </a:r>
          </a:p>
          <a:p>
            <a:pPr algn="just">
              <a:buNone/>
            </a:pPr>
            <a:r>
              <a:rPr lang="en-US" altLang="zh-TW" dirty="0" smtClean="0"/>
              <a:t>	</a:t>
            </a:r>
            <a:br>
              <a:rPr lang="en-US" altLang="zh-TW" dirty="0" smtClean="0"/>
            </a:br>
            <a:r>
              <a:rPr lang="en-US" altLang="zh-TW" dirty="0" smtClean="0"/>
              <a:t>Then there will follow </a:t>
            </a:r>
            <a:r>
              <a:rPr lang="en-US" altLang="zh-TW" i="1" dirty="0" smtClean="0"/>
              <a:t>L</a:t>
            </a:r>
            <a:r>
              <a:rPr lang="en-US" altLang="zh-TW" dirty="0" smtClean="0"/>
              <a:t> blocks of </a:t>
            </a:r>
            <a:r>
              <a:rPr lang="en-US" altLang="zh-TW" i="1" dirty="0" smtClean="0"/>
              <a:t>R</a:t>
            </a:r>
            <a:r>
              <a:rPr lang="en-US" altLang="zh-TW" dirty="0" smtClean="0"/>
              <a:t> lines each containing </a:t>
            </a:r>
            <a:r>
              <a:rPr lang="en-US" altLang="zh-TW" i="1" dirty="0" smtClean="0"/>
              <a:t>C</a:t>
            </a:r>
            <a:r>
              <a:rPr lang="en-US" altLang="zh-TW" dirty="0" smtClean="0"/>
              <a:t> characters. Each character describes one cell of the dungeon. A cell full of rock is indicated by a `#' and empty cells are represented by a `.'. Your starting position is indicated by `S' and the exit by the letter 'E'. There's a single blank line after each level. Input is terminated by three zeroes for </a:t>
            </a:r>
            <a:r>
              <a:rPr lang="en-US" altLang="zh-TW" i="1" dirty="0" smtClean="0"/>
              <a:t>L</a:t>
            </a:r>
            <a:r>
              <a:rPr lang="en-US" altLang="zh-TW" dirty="0" smtClean="0"/>
              <a:t>, </a:t>
            </a:r>
            <a:r>
              <a:rPr lang="en-US" altLang="zh-TW" i="1" dirty="0" smtClean="0"/>
              <a:t>R</a:t>
            </a:r>
            <a:r>
              <a:rPr lang="en-US" altLang="zh-TW" dirty="0" smtClean="0"/>
              <a:t> and </a:t>
            </a:r>
            <a:r>
              <a:rPr lang="en-US" altLang="zh-TW" i="1" dirty="0" smtClean="0"/>
              <a:t>C</a:t>
            </a:r>
            <a:r>
              <a:rPr lang="en-US" altLang="zh-TW" dirty="0" smtClean="0"/>
              <a:t>.</a:t>
            </a:r>
          </a:p>
          <a:p>
            <a:pPr algn="just"/>
            <a:r>
              <a:rPr lang="en-US" altLang="zh-TW" b="1" dirty="0" smtClean="0"/>
              <a:t>Output Specification </a:t>
            </a:r>
          </a:p>
          <a:p>
            <a:pPr algn="just">
              <a:buNone/>
            </a:pPr>
            <a:r>
              <a:rPr lang="en-US" altLang="zh-TW" dirty="0" smtClean="0"/>
              <a:t>	Each maze generates one line of output. If it is possible to reach the exit, print a line of the form</a:t>
            </a:r>
          </a:p>
          <a:p>
            <a:pPr algn="just">
              <a:buNone/>
            </a:pPr>
            <a:r>
              <a:rPr lang="en-US" altLang="zh-TW" dirty="0" smtClean="0"/>
              <a:t>	</a:t>
            </a:r>
            <a:br>
              <a:rPr lang="en-US" altLang="zh-TW" dirty="0" smtClean="0"/>
            </a:br>
            <a:r>
              <a:rPr lang="en-US" altLang="zh-TW" dirty="0" smtClean="0"/>
              <a:t>Escaped in </a:t>
            </a:r>
            <a:r>
              <a:rPr lang="en-US" altLang="zh-TW" i="1" dirty="0" smtClean="0"/>
              <a:t>x</a:t>
            </a:r>
            <a:r>
              <a:rPr lang="en-US" altLang="zh-TW" dirty="0" smtClean="0"/>
              <a:t> minute(s).</a:t>
            </a:r>
          </a:p>
          <a:p>
            <a:pPr algn="just">
              <a:buNone/>
            </a:pPr>
            <a:r>
              <a:rPr lang="en-US" altLang="zh-TW" dirty="0" smtClean="0"/>
              <a:t>	</a:t>
            </a:r>
            <a:br>
              <a:rPr lang="en-US" altLang="zh-TW" dirty="0" smtClean="0"/>
            </a:br>
            <a:r>
              <a:rPr lang="en-US" altLang="zh-TW" dirty="0" smtClean="0"/>
              <a:t>where </a:t>
            </a:r>
            <a:r>
              <a:rPr lang="en-US" altLang="zh-TW" i="1" dirty="0" smtClean="0"/>
              <a:t>x</a:t>
            </a:r>
            <a:r>
              <a:rPr lang="en-US" altLang="zh-TW" dirty="0" smtClean="0"/>
              <a:t> is replaced by the shortest time it takes to escape.</a:t>
            </a:r>
          </a:p>
          <a:p>
            <a:pPr algn="just">
              <a:buNone/>
            </a:pPr>
            <a:r>
              <a:rPr lang="en-US" altLang="zh-TW" dirty="0" smtClean="0"/>
              <a:t>	If it is not possible to escape, print the line</a:t>
            </a:r>
          </a:p>
          <a:p>
            <a:pPr algn="just">
              <a:buNone/>
            </a:pPr>
            <a:r>
              <a:rPr lang="en-US" altLang="zh-TW" dirty="0" smtClean="0"/>
              <a:t>	</a:t>
            </a:r>
            <a:br>
              <a:rPr lang="en-US" altLang="zh-TW" dirty="0" smtClean="0"/>
            </a:br>
            <a:r>
              <a:rPr lang="en-US" altLang="zh-TW" dirty="0" smtClean="0"/>
              <a:t>Trapped!</a:t>
            </a:r>
          </a:p>
          <a:p>
            <a:pPr>
              <a:lnSpc>
                <a:spcPct val="170000"/>
              </a:lnSpc>
              <a:spcBef>
                <a:spcPct val="0"/>
              </a:spcBef>
              <a:buFont typeface="Wingdings" pitchFamily="2" charset="2"/>
              <a:buNone/>
            </a:pPr>
            <a:endParaRPr lang="en-US" altLang="zh-TW" dirty="0" smtClean="0">
              <a:latin typeface="Courier New" pitchFamily="49" charset="0"/>
              <a:cs typeface="Courier New" pitchFamily="49" charset="0"/>
            </a:endParaRPr>
          </a:p>
          <a:p>
            <a:pPr>
              <a:lnSpc>
                <a:spcPct val="170000"/>
              </a:lnSpc>
              <a:spcBef>
                <a:spcPct val="0"/>
              </a:spcBef>
              <a:buFont typeface="Wingdings" pitchFamily="2" charset="2"/>
              <a:buNone/>
            </a:pPr>
            <a:endParaRPr lang="en-US" altLang="zh-TW" sz="2400" dirty="0" smtClean="0">
              <a:latin typeface="Courier New" pitchFamily="49" charset="0"/>
              <a:cs typeface="Courier New" pitchFamily="49" charset="0"/>
            </a:endParaRPr>
          </a:p>
          <a:p>
            <a:pPr>
              <a:lnSpc>
                <a:spcPct val="170000"/>
              </a:lnSpc>
              <a:spcBef>
                <a:spcPct val="0"/>
              </a:spcBef>
              <a:buFont typeface="Wingdings" pitchFamily="2" charset="2"/>
              <a:buNone/>
            </a:pPr>
            <a:endParaRPr lang="en-US" altLang="zh-TW" sz="2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BFS</a:t>
            </a:r>
            <a:endParaRPr lang="zh-TW" altLang="en-US" dirty="0"/>
          </a:p>
        </p:txBody>
      </p:sp>
      <p:sp>
        <p:nvSpPr>
          <p:cNvPr id="5" name="Rectangle 3"/>
          <p:cNvSpPr>
            <a:spLocks noGrp="1" noChangeArrowheads="1"/>
          </p:cNvSpPr>
          <p:nvPr>
            <p:ph idx="1"/>
          </p:nvPr>
        </p:nvSpPr>
        <p:spPr>
          <a:xfrm>
            <a:off x="457200" y="1600200"/>
            <a:ext cx="8229600" cy="4972072"/>
          </a:xfrm>
        </p:spPr>
        <p:txBody>
          <a:bodyPr>
            <a:normAutofit/>
          </a:bodyPr>
          <a:lstStyle/>
          <a:p>
            <a:pPr algn="ctr">
              <a:lnSpc>
                <a:spcPct val="170000"/>
              </a:lnSpc>
              <a:spcBef>
                <a:spcPct val="0"/>
              </a:spcBef>
              <a:buFont typeface="Wingdings" pitchFamily="2" charset="2"/>
              <a:buNone/>
            </a:pPr>
            <a:r>
              <a:rPr lang="en-US" altLang="zh-TW" sz="2400" b="1" dirty="0" smtClean="0">
                <a:latin typeface="Courier New" pitchFamily="49" charset="0"/>
                <a:cs typeface="Courier New" pitchFamily="49" charset="0"/>
              </a:rPr>
              <a:t>Uva 532</a:t>
            </a:r>
          </a:p>
          <a:p>
            <a:r>
              <a:rPr lang="en-US" altLang="zh-TW" b="1" dirty="0" smtClean="0"/>
              <a:t>Sample Input </a:t>
            </a:r>
          </a:p>
          <a:p>
            <a:endParaRPr lang="en-US" altLang="zh-TW" b="1" dirty="0" smtClean="0"/>
          </a:p>
          <a:p>
            <a:endParaRPr lang="en-US" altLang="zh-TW" b="1" dirty="0" smtClean="0"/>
          </a:p>
          <a:p>
            <a:endParaRPr lang="en-US" altLang="zh-TW" b="1" dirty="0" smtClean="0"/>
          </a:p>
          <a:p>
            <a:endParaRPr lang="en-US" altLang="zh-TW" b="1" dirty="0" smtClean="0"/>
          </a:p>
          <a:p>
            <a:pPr>
              <a:buNone/>
            </a:pPr>
            <a:endParaRPr lang="en-US" altLang="zh-TW" b="1" dirty="0" smtClean="0"/>
          </a:p>
          <a:p>
            <a:r>
              <a:rPr lang="en-US" altLang="zh-TW" b="1" dirty="0" smtClean="0"/>
              <a:t>Sample Output </a:t>
            </a:r>
          </a:p>
          <a:p>
            <a:pPr>
              <a:lnSpc>
                <a:spcPct val="170000"/>
              </a:lnSpc>
              <a:spcBef>
                <a:spcPct val="0"/>
              </a:spcBef>
              <a:buFont typeface="Wingdings" pitchFamily="2" charset="2"/>
              <a:buNone/>
            </a:pPr>
            <a:endParaRPr lang="en-US" altLang="zh-TW" sz="2400" dirty="0" smtClean="0">
              <a:latin typeface="Courier New" pitchFamily="49" charset="0"/>
              <a:cs typeface="Courier New" pitchFamily="49" charset="0"/>
            </a:endParaRPr>
          </a:p>
          <a:p>
            <a:pPr>
              <a:lnSpc>
                <a:spcPct val="170000"/>
              </a:lnSpc>
              <a:spcBef>
                <a:spcPct val="0"/>
              </a:spcBef>
              <a:buFont typeface="Wingdings" pitchFamily="2" charset="2"/>
              <a:buNone/>
            </a:pPr>
            <a:endParaRPr lang="en-US" altLang="zh-TW" sz="2400" dirty="0">
              <a:latin typeface="Courier New" pitchFamily="49" charset="0"/>
              <a:cs typeface="Courier New" pitchFamily="49" charset="0"/>
            </a:endParaRPr>
          </a:p>
        </p:txBody>
      </p:sp>
      <p:pic>
        <p:nvPicPr>
          <p:cNvPr id="1026" name="Picture 2"/>
          <p:cNvPicPr>
            <a:picLocks noChangeAspect="1" noChangeArrowheads="1"/>
          </p:cNvPicPr>
          <p:nvPr/>
        </p:nvPicPr>
        <p:blipFill>
          <a:blip r:embed="rId2" cstate="print"/>
          <a:srcRect/>
          <a:stretch>
            <a:fillRect/>
          </a:stretch>
        </p:blipFill>
        <p:spPr bwMode="auto">
          <a:xfrm>
            <a:off x="5868144" y="1556792"/>
            <a:ext cx="720080" cy="479600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755576" y="5589240"/>
            <a:ext cx="3573154" cy="6480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8" name="Rectangle 5"/>
          <p:cNvSpPr>
            <a:spLocks noChangeArrowheads="1"/>
          </p:cNvSpPr>
          <p:nvPr/>
        </p:nvSpPr>
        <p:spPr bwMode="auto">
          <a:xfrm>
            <a:off x="2267744" y="1916832"/>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DFS</a:t>
            </a:r>
            <a:endParaRPr lang="en-US" altLang="zh-TW" dirty="0"/>
          </a:p>
        </p:txBody>
      </p:sp>
      <p:sp>
        <p:nvSpPr>
          <p:cNvPr id="9" name="Rectangle 6"/>
          <p:cNvSpPr>
            <a:spLocks noChangeArrowheads="1"/>
          </p:cNvSpPr>
          <p:nvPr/>
        </p:nvSpPr>
        <p:spPr bwMode="auto">
          <a:xfrm>
            <a:off x="2267744" y="4077072"/>
            <a:ext cx="4895850" cy="684213"/>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Greedy algorithm</a:t>
            </a:r>
            <a:endParaRPr lang="en-US" altLang="zh-TW" dirty="0"/>
          </a:p>
        </p:txBody>
      </p:sp>
      <p:sp>
        <p:nvSpPr>
          <p:cNvPr id="14" name="向下箭號 384"/>
          <p:cNvSpPr>
            <a:spLocks noChangeArrowheads="1"/>
          </p:cNvSpPr>
          <p:nvPr/>
        </p:nvSpPr>
        <p:spPr bwMode="auto">
          <a:xfrm>
            <a:off x="4499992" y="3717032"/>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11"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Outline</a:t>
            </a:r>
            <a:endParaRPr lang="zh-TW" altLang="en-US" dirty="0"/>
          </a:p>
        </p:txBody>
      </p:sp>
      <p:sp>
        <p:nvSpPr>
          <p:cNvPr id="15" name="Rectangle 5"/>
          <p:cNvSpPr>
            <a:spLocks noChangeArrowheads="1"/>
          </p:cNvSpPr>
          <p:nvPr/>
        </p:nvSpPr>
        <p:spPr bwMode="auto">
          <a:xfrm>
            <a:off x="2267744" y="2996952"/>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BFS</a:t>
            </a:r>
            <a:endParaRPr lang="en-US" altLang="zh-TW" dirty="0"/>
          </a:p>
        </p:txBody>
      </p:sp>
      <p:sp>
        <p:nvSpPr>
          <p:cNvPr id="16" name="向下箭號 383"/>
          <p:cNvSpPr>
            <a:spLocks noChangeArrowheads="1"/>
          </p:cNvSpPr>
          <p:nvPr/>
        </p:nvSpPr>
        <p:spPr bwMode="auto">
          <a:xfrm>
            <a:off x="4427984" y="2636912"/>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13" name="Rectangle 5"/>
          <p:cNvSpPr>
            <a:spLocks noChangeArrowheads="1"/>
          </p:cNvSpPr>
          <p:nvPr/>
        </p:nvSpPr>
        <p:spPr bwMode="auto">
          <a:xfrm>
            <a:off x="2267744" y="5157192"/>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zh-TW" altLang="en-US" dirty="0" smtClean="0"/>
              <a:t>競賽要點</a:t>
            </a:r>
            <a:endParaRPr lang="en-US" altLang="zh-TW" dirty="0"/>
          </a:p>
        </p:txBody>
      </p:sp>
      <p:sp>
        <p:nvSpPr>
          <p:cNvPr id="17" name="向下箭號 383"/>
          <p:cNvSpPr>
            <a:spLocks noChangeArrowheads="1"/>
          </p:cNvSpPr>
          <p:nvPr/>
        </p:nvSpPr>
        <p:spPr bwMode="auto">
          <a:xfrm>
            <a:off x="4499992" y="4797152"/>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500" fill="hold"/>
                                        <p:tgtEl>
                                          <p:spTgt spid="9"/>
                                        </p:tgtEl>
                                        <p:attrNameLst>
                                          <p:attrName>fillcolor</p:attrName>
                                        </p:attrNameLst>
                                      </p:cBhvr>
                                      <p:to>
                                        <a:srgbClr val="E7FE10"/>
                                      </p:to>
                                    </p:animClr>
                                    <p:set>
                                      <p:cBhvr>
                                        <p:cTn id="7" dur="500" fill="hold"/>
                                        <p:tgtEl>
                                          <p:spTgt spid="9"/>
                                        </p:tgtEl>
                                        <p:attrNameLst>
                                          <p:attrName>fill.type</p:attrName>
                                        </p:attrNameLst>
                                      </p:cBhvr>
                                      <p:to>
                                        <p:strVal val="solid"/>
                                      </p:to>
                                    </p:set>
                                    <p:set>
                                      <p:cBhvr>
                                        <p:cTn id="8" dur="50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smtClean="0"/>
              <a:t>Greedy Strategy</a:t>
            </a:r>
          </a:p>
          <a:p>
            <a:pPr lvl="1"/>
            <a:r>
              <a:rPr lang="en-US" altLang="zh-TW" dirty="0" smtClean="0">
                <a:solidFill>
                  <a:srgbClr val="0070C0"/>
                </a:solidFill>
              </a:rPr>
              <a:t>Choose an Optimal Solution in Now-Running Step</a:t>
            </a:r>
          </a:p>
          <a:p>
            <a:pPr lvl="1" algn="just"/>
            <a:r>
              <a:rPr lang="en-US" altLang="zh-TW" b="1" dirty="0" smtClean="0">
                <a:solidFill>
                  <a:srgbClr val="FF0000"/>
                </a:solidFill>
              </a:rPr>
              <a:t>Greedy algorithms are simple and straightforward</a:t>
            </a:r>
            <a:r>
              <a:rPr lang="en-US" altLang="zh-TW" dirty="0" smtClean="0">
                <a:solidFill>
                  <a:srgbClr val="FF0000"/>
                </a:solidFill>
              </a:rPr>
              <a:t>. </a:t>
            </a:r>
            <a:r>
              <a:rPr lang="en-US" altLang="zh-TW" dirty="0" smtClean="0">
                <a:solidFill>
                  <a:srgbClr val="0070C0"/>
                </a:solidFill>
              </a:rPr>
              <a:t>They are shortsighted in their approach in the sense that they take decisions on the basis of information at hand without worrying about the effect these decisions may have in the future. They are easy to invent, easy to implement and most of the time quite efficient. Many problems cannot be solved correctly by greedy approach. Greedy algorithms are used to solve optimization problems</a:t>
            </a:r>
          </a:p>
        </p:txBody>
      </p:sp>
      <p:sp>
        <p:nvSpPr>
          <p:cNvPr id="4" name="標題 1"/>
          <p:cNvSpPr>
            <a:spLocks noGrp="1"/>
          </p:cNvSpPr>
          <p:nvPr>
            <p:ph type="title"/>
          </p:nvPr>
        </p:nvSpPr>
        <p:spPr>
          <a:xfrm>
            <a:off x="457200" y="274638"/>
            <a:ext cx="8229600" cy="1143000"/>
          </a:xfrm>
        </p:spPr>
        <p:txBody>
          <a:bodyPr>
            <a:normAutofit/>
          </a:bodyPr>
          <a:lstStyle/>
          <a:p>
            <a:r>
              <a:rPr lang="en-US" altLang="zh-TW" b="1" dirty="0" smtClean="0">
                <a:solidFill>
                  <a:schemeClr val="accent1">
                    <a:lumMod val="75000"/>
                  </a:schemeClr>
                </a:solidFill>
              </a:rPr>
              <a:t>Greedy Strategy</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algn="just"/>
            <a:r>
              <a:rPr lang="en-US" altLang="zh-TW" dirty="0" smtClean="0"/>
              <a:t>Example</a:t>
            </a:r>
          </a:p>
          <a:p>
            <a:pPr lvl="1" algn="just"/>
            <a:r>
              <a:rPr lang="en-US" altLang="zh-TW" dirty="0" smtClean="0">
                <a:solidFill>
                  <a:srgbClr val="0070C0"/>
                </a:solidFill>
              </a:rPr>
              <a:t>Minimum Number of Changing Problem</a:t>
            </a:r>
          </a:p>
          <a:p>
            <a:pPr lvl="2" algn="just"/>
            <a:r>
              <a:rPr lang="en-US" altLang="zh-TW" dirty="0" smtClean="0"/>
              <a:t>Make a change of a given amount using the smallest possible number of coins.</a:t>
            </a:r>
          </a:p>
          <a:p>
            <a:pPr lvl="1" algn="just"/>
            <a:r>
              <a:rPr lang="en-US" altLang="zh-TW" dirty="0" smtClean="0">
                <a:solidFill>
                  <a:srgbClr val="0070C0"/>
                </a:solidFill>
              </a:rPr>
              <a:t>Available Coins</a:t>
            </a:r>
          </a:p>
          <a:p>
            <a:pPr lvl="2" algn="just"/>
            <a:r>
              <a:rPr lang="fr-FR" altLang="zh-TW" dirty="0" smtClean="0"/>
              <a:t>dollars (100 cents)</a:t>
            </a:r>
          </a:p>
          <a:p>
            <a:pPr lvl="2" algn="just"/>
            <a:r>
              <a:rPr lang="fr-FR" altLang="zh-TW" dirty="0" smtClean="0"/>
              <a:t>quarters (25 cents)</a:t>
            </a:r>
          </a:p>
          <a:p>
            <a:pPr lvl="2" algn="just"/>
            <a:r>
              <a:rPr lang="fr-FR" altLang="zh-TW" dirty="0" smtClean="0"/>
              <a:t>dimes (10 cents)</a:t>
            </a:r>
          </a:p>
          <a:p>
            <a:pPr lvl="2" algn="just"/>
            <a:r>
              <a:rPr lang="fr-FR" altLang="zh-TW" dirty="0" smtClean="0"/>
              <a:t>nickels (5 cents)</a:t>
            </a:r>
          </a:p>
          <a:p>
            <a:pPr lvl="2" algn="just"/>
            <a:r>
              <a:rPr lang="fr-FR" altLang="zh-TW" dirty="0" smtClean="0"/>
              <a:t>pennies (1 cent)</a:t>
            </a:r>
          </a:p>
          <a:p>
            <a:pPr lvl="1" algn="just"/>
            <a:r>
              <a:rPr lang="en-US" altLang="zh-TW" b="1" dirty="0" smtClean="0">
                <a:solidFill>
                  <a:srgbClr val="FF0000"/>
                </a:solidFill>
              </a:rPr>
              <a:t>Make a change of a given amount using the smallest possible number of coins</a:t>
            </a:r>
          </a:p>
          <a:p>
            <a:pPr lvl="1" algn="just"/>
            <a:endParaRPr lang="en-US" altLang="zh-TW" dirty="0" smtClean="0">
              <a:solidFill>
                <a:srgbClr val="0070C0"/>
              </a:solidFill>
            </a:endParaRPr>
          </a:p>
        </p:txBody>
      </p:sp>
      <p:sp>
        <p:nvSpPr>
          <p:cNvPr id="4" name="標題 1"/>
          <p:cNvSpPr>
            <a:spLocks noGrp="1"/>
          </p:cNvSpPr>
          <p:nvPr>
            <p:ph type="title"/>
          </p:nvPr>
        </p:nvSpPr>
        <p:spPr>
          <a:xfrm>
            <a:off x="457200" y="274638"/>
            <a:ext cx="8229600" cy="1143000"/>
          </a:xfrm>
        </p:spPr>
        <p:txBody>
          <a:bodyPr>
            <a:normAutofit/>
          </a:bodyPr>
          <a:lstStyle/>
          <a:p>
            <a:r>
              <a:rPr lang="en-US" altLang="zh-TW" b="1" dirty="0" smtClean="0">
                <a:solidFill>
                  <a:schemeClr val="accent1">
                    <a:lumMod val="75000"/>
                  </a:schemeClr>
                </a:solidFill>
              </a:rPr>
              <a:t>Greedy Strategy</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Example - 3 </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文字方塊 6"/>
          <p:cNvSpPr txBox="1"/>
          <p:nvPr/>
        </p:nvSpPr>
        <p:spPr>
          <a:xfrm>
            <a:off x="428596" y="1643050"/>
            <a:ext cx="8286808" cy="4493538"/>
          </a:xfrm>
          <a:prstGeom prst="rect">
            <a:avLst/>
          </a:prstGeom>
          <a:noFill/>
        </p:spPr>
        <p:txBody>
          <a:bodyPr wrap="square" rtlCol="0">
            <a:spAutoFit/>
          </a:bodyPr>
          <a:lstStyle/>
          <a:p>
            <a:pPr algn="ctr"/>
            <a:r>
              <a:rPr lang="en-US" altLang="zh-TW" b="1" dirty="0" smtClean="0">
                <a:effectLst>
                  <a:outerShdw blurRad="38100" dist="38100" dir="2700000" algn="tl">
                    <a:srgbClr val="000000">
                      <a:alpha val="43137"/>
                    </a:srgbClr>
                  </a:outerShdw>
                </a:effectLst>
              </a:rPr>
              <a:t>POJ 3617 Best Cow Line</a:t>
            </a:r>
          </a:p>
          <a:p>
            <a:pPr algn="ctr"/>
            <a:endParaRPr lang="en-US" altLang="zh-TW" b="1" dirty="0" smtClean="0"/>
          </a:p>
          <a:p>
            <a:pPr algn="just"/>
            <a:r>
              <a:rPr lang="en-US" altLang="zh-TW" b="1" dirty="0" smtClean="0"/>
              <a:t>Problem Description</a:t>
            </a:r>
          </a:p>
          <a:p>
            <a:pPr algn="just"/>
            <a:r>
              <a:rPr lang="en-US" altLang="zh-TW" sz="1400" dirty="0" smtClean="0"/>
              <a:t>    FJ is about to take his </a:t>
            </a:r>
            <a:r>
              <a:rPr lang="en-US" altLang="zh-TW" sz="1400" i="1" dirty="0" smtClean="0"/>
              <a:t>N</a:t>
            </a:r>
            <a:r>
              <a:rPr lang="en-US" altLang="zh-TW" sz="1400" dirty="0" smtClean="0"/>
              <a:t> (1 ≤ </a:t>
            </a:r>
            <a:r>
              <a:rPr lang="en-US" altLang="zh-TW" sz="1400" i="1" dirty="0" smtClean="0"/>
              <a:t>N</a:t>
            </a:r>
            <a:r>
              <a:rPr lang="en-US" altLang="zh-TW" sz="1400" dirty="0" smtClean="0"/>
              <a:t> ≤ 2,000) cows to the </a:t>
            </a:r>
            <a:r>
              <a:rPr lang="en-US" altLang="zh-TW" sz="1400" dirty="0" err="1" smtClean="0"/>
              <a:t>annual"Farmer</a:t>
            </a:r>
            <a:r>
              <a:rPr lang="en-US" altLang="zh-TW" sz="1400" dirty="0" smtClean="0"/>
              <a:t> of the Year" competition. In this contest every farmer arranges his cows in a line and herds them past the judges.</a:t>
            </a:r>
          </a:p>
          <a:p>
            <a:pPr algn="just"/>
            <a:r>
              <a:rPr lang="en-US" altLang="zh-TW" sz="1400" dirty="0" smtClean="0"/>
              <a:t>The contest organizers adopted a new registration scheme this year: simply register the initial letter of every cow in the order they will appear (i.e., If FJ takes Bessie, Sylvia, and Dora in that order he just registers BSD). After the registration phase ends, every group is judged in increasing lexicographic order according to the string of the initials of the cows' names.</a:t>
            </a:r>
          </a:p>
          <a:p>
            <a:pPr algn="just"/>
            <a:r>
              <a:rPr lang="en-US" altLang="zh-TW" sz="1400" dirty="0" smtClean="0"/>
              <a:t>FJ is very busy this year and has to hurry back to his farm, so he wants to be judged as early as possible. He decides to rearrange his cows, who have already lined up, before registering them.</a:t>
            </a:r>
          </a:p>
          <a:p>
            <a:pPr algn="just"/>
            <a:r>
              <a:rPr lang="en-US" altLang="zh-TW" sz="1400" dirty="0" smtClean="0"/>
              <a:t>FJ marks a location for a new line of the competing cows. He then proceeds to marshal the cows from the old line to the new one by repeatedly sending either the first or last cow in the (remainder of the) original line to the end of the new line. When he's finished, FJ takes his cows for registration in this new order.</a:t>
            </a:r>
          </a:p>
          <a:p>
            <a:pPr algn="just"/>
            <a:r>
              <a:rPr lang="en-US" altLang="zh-TW" sz="1400" dirty="0" smtClean="0"/>
              <a:t>Given the initial order of his cows, determine the least lexicographic string of initials he can make this way.</a:t>
            </a:r>
          </a:p>
          <a:p>
            <a:pPr algn="just"/>
            <a:endParaRPr lang="en-US" altLang="zh-TW" dirty="0" smtClean="0"/>
          </a:p>
          <a:p>
            <a:pPr algn="just"/>
            <a:endParaRPr lang="zh-TW"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Example - 3 </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文字方塊 6"/>
          <p:cNvSpPr txBox="1"/>
          <p:nvPr/>
        </p:nvSpPr>
        <p:spPr>
          <a:xfrm>
            <a:off x="428596" y="1643050"/>
            <a:ext cx="8429684" cy="3508653"/>
          </a:xfrm>
          <a:prstGeom prst="rect">
            <a:avLst/>
          </a:prstGeom>
          <a:noFill/>
        </p:spPr>
        <p:txBody>
          <a:bodyPr wrap="square" rtlCol="0">
            <a:spAutoFit/>
          </a:bodyPr>
          <a:lstStyle/>
          <a:p>
            <a:pPr algn="ctr"/>
            <a:r>
              <a:rPr lang="en-US" altLang="zh-TW" b="1" dirty="0" smtClean="0">
                <a:effectLst>
                  <a:outerShdw blurRad="38100" dist="38100" dir="2700000" algn="tl">
                    <a:srgbClr val="000000">
                      <a:alpha val="43137"/>
                    </a:srgbClr>
                  </a:outerShdw>
                </a:effectLst>
              </a:rPr>
              <a:t>POJ 3617 Best Cow Line</a:t>
            </a:r>
          </a:p>
          <a:p>
            <a:pPr algn="just"/>
            <a:endParaRPr lang="en-US" altLang="zh-TW" b="1" dirty="0" smtClean="0"/>
          </a:p>
          <a:p>
            <a:pPr algn="just"/>
            <a:r>
              <a:rPr lang="en-US" altLang="zh-TW" b="1" dirty="0" smtClean="0"/>
              <a:t>IO Description</a:t>
            </a:r>
          </a:p>
          <a:p>
            <a:pPr algn="just"/>
            <a:r>
              <a:rPr lang="en-US" altLang="zh-TW" sz="1400" dirty="0" smtClean="0"/>
              <a:t>The number of participants, n: 3 ≤ n ≤ 10000.</a:t>
            </a:r>
          </a:p>
          <a:p>
            <a:pPr algn="just"/>
            <a:r>
              <a:rPr lang="en-US" altLang="zh-TW" sz="1400" dirty="0" smtClean="0"/>
              <a:t>The distance (measured in centimeters), d: 500 ≤ d ≤ 200000.</a:t>
            </a:r>
          </a:p>
          <a:p>
            <a:pPr algn="just"/>
            <a:r>
              <a:rPr lang="en-US" altLang="zh-TW" sz="1400" dirty="0" smtClean="0"/>
              <a:t>The running speed (centimeters per second) of each participant, </a:t>
            </a:r>
            <a:r>
              <a:rPr lang="en-US" altLang="zh-TW" sz="1400" dirty="0" err="1" smtClean="0"/>
              <a:t>ri</a:t>
            </a:r>
            <a:r>
              <a:rPr lang="en-US" altLang="zh-TW" sz="1400" dirty="0" smtClean="0"/>
              <a:t>: 50 ≤ </a:t>
            </a:r>
            <a:r>
              <a:rPr lang="en-US" altLang="zh-TW" sz="1400" dirty="0" err="1" smtClean="0"/>
              <a:t>ri</a:t>
            </a:r>
            <a:r>
              <a:rPr lang="en-US" altLang="zh-TW" sz="1400" dirty="0" smtClean="0"/>
              <a:t> ≤ 1000.</a:t>
            </a:r>
          </a:p>
          <a:p>
            <a:pPr algn="just"/>
            <a:endParaRPr lang="en-US" altLang="zh-TW" sz="1400" b="1" dirty="0" smtClean="0"/>
          </a:p>
          <a:p>
            <a:pPr algn="just"/>
            <a:r>
              <a:rPr lang="en-US" altLang="zh-TW" sz="1400" b="1" dirty="0" smtClean="0">
                <a:solidFill>
                  <a:srgbClr val="0070C0"/>
                </a:solidFill>
              </a:rPr>
              <a:t>Input</a:t>
            </a:r>
          </a:p>
          <a:p>
            <a:r>
              <a:rPr lang="en-US" altLang="zh-TW" sz="1400" dirty="0" smtClean="0"/>
              <a:t>Line 1:  A single integer: </a:t>
            </a:r>
            <a:r>
              <a:rPr lang="en-US" altLang="zh-TW" sz="1400" i="1" dirty="0" smtClean="0"/>
              <a:t>N</a:t>
            </a:r>
            <a:r>
              <a:rPr lang="en-US" altLang="zh-TW" sz="1400" dirty="0" smtClean="0"/>
              <a:t/>
            </a:r>
            <a:br>
              <a:rPr lang="en-US" altLang="zh-TW" sz="1400" dirty="0" smtClean="0"/>
            </a:br>
            <a:r>
              <a:rPr lang="en-US" altLang="zh-TW" sz="1400" dirty="0" smtClean="0"/>
              <a:t>Lines 2..</a:t>
            </a:r>
            <a:r>
              <a:rPr lang="en-US" altLang="zh-TW" sz="1400" i="1" dirty="0" smtClean="0"/>
              <a:t>N</a:t>
            </a:r>
            <a:r>
              <a:rPr lang="en-US" altLang="zh-TW" sz="1400" dirty="0" smtClean="0"/>
              <a:t>+1: Line </a:t>
            </a:r>
            <a:r>
              <a:rPr lang="en-US" altLang="zh-TW" sz="1400" i="1" dirty="0" smtClean="0"/>
              <a:t>i</a:t>
            </a:r>
            <a:r>
              <a:rPr lang="en-US" altLang="zh-TW" sz="1400" dirty="0" smtClean="0"/>
              <a:t>+1 contains a single initial ('A'..'Z') of the cow in the </a:t>
            </a:r>
            <a:r>
              <a:rPr lang="en-US" altLang="zh-TW" sz="1400" i="1" dirty="0" err="1" smtClean="0"/>
              <a:t>i</a:t>
            </a:r>
            <a:r>
              <a:rPr lang="en-US" altLang="zh-TW" sz="1400" dirty="0" err="1" smtClean="0"/>
              <a:t>th</a:t>
            </a:r>
            <a:r>
              <a:rPr lang="en-US" altLang="zh-TW" sz="1400" dirty="0" smtClean="0"/>
              <a:t> position in the original line</a:t>
            </a:r>
          </a:p>
          <a:p>
            <a:pPr algn="just"/>
            <a:endParaRPr lang="en-US" altLang="zh-TW" sz="1400" dirty="0" smtClean="0"/>
          </a:p>
          <a:p>
            <a:pPr algn="just"/>
            <a:r>
              <a:rPr lang="en-US" altLang="zh-TW" sz="1400" b="1" dirty="0" smtClean="0">
                <a:solidFill>
                  <a:srgbClr val="0070C0"/>
                </a:solidFill>
              </a:rPr>
              <a:t>Output</a:t>
            </a:r>
          </a:p>
          <a:p>
            <a:pPr algn="just"/>
            <a:r>
              <a:rPr lang="en-US" altLang="zh-TW" sz="1400" dirty="0" smtClean="0"/>
              <a:t>The least lexicographic string he can make. Every line (except perhaps the last one) contains the initials of 80 cows ('A'..'Z') in the new line.</a:t>
            </a:r>
            <a:endParaRPr lang="zh-TW"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TW" b="1" dirty="0" smtClean="0">
                <a:solidFill>
                  <a:schemeClr val="accent1">
                    <a:lumMod val="75000"/>
                  </a:schemeClr>
                </a:solidFill>
              </a:rPr>
              <a:t>DFS</a:t>
            </a:r>
            <a:endParaRPr lang="zh-TW" altLang="en-US" dirty="0"/>
          </a:p>
        </p:txBody>
      </p:sp>
      <p:sp>
        <p:nvSpPr>
          <p:cNvPr id="95235" name="Rectangle 3"/>
          <p:cNvSpPr>
            <a:spLocks noGrp="1" noChangeArrowheads="1"/>
          </p:cNvSpPr>
          <p:nvPr>
            <p:ph type="body" idx="1"/>
          </p:nvPr>
        </p:nvSpPr>
        <p:spPr>
          <a:xfrm>
            <a:off x="900113" y="1571612"/>
            <a:ext cx="7775575" cy="1368425"/>
          </a:xfrm>
        </p:spPr>
        <p:txBody>
          <a:bodyPr>
            <a:normAutofit/>
          </a:bodyPr>
          <a:lstStyle/>
          <a:p>
            <a:pPr>
              <a:lnSpc>
                <a:spcPct val="90000"/>
              </a:lnSpc>
            </a:pPr>
            <a:r>
              <a:rPr lang="zh-TW" altLang="en-US" dirty="0"/>
              <a:t>彈出</a:t>
            </a:r>
            <a:r>
              <a:rPr lang="en-US" altLang="zh-TW" dirty="0"/>
              <a:t>V</a:t>
            </a:r>
            <a:r>
              <a:rPr lang="en-US" altLang="zh-TW" baseline="-30000" dirty="0"/>
              <a:t>2</a:t>
            </a:r>
            <a:r>
              <a:rPr lang="zh-TW" altLang="en-US" dirty="0"/>
              <a:t>，由於</a:t>
            </a:r>
            <a:r>
              <a:rPr lang="en-US" altLang="zh-TW" dirty="0"/>
              <a:t>V</a:t>
            </a:r>
            <a:r>
              <a:rPr lang="en-US" altLang="zh-TW" baseline="-30000" dirty="0"/>
              <a:t>2</a:t>
            </a:r>
            <a:r>
              <a:rPr lang="zh-TW" altLang="en-US" dirty="0"/>
              <a:t>已被輸出過，故捨棄</a:t>
            </a:r>
            <a:r>
              <a:rPr lang="zh-TW" altLang="en-US" dirty="0" smtClean="0"/>
              <a:t>不用</a:t>
            </a:r>
            <a:endParaRPr lang="en-US" altLang="zh-TW" dirty="0" smtClean="0"/>
          </a:p>
          <a:p>
            <a:pPr>
              <a:lnSpc>
                <a:spcPct val="90000"/>
              </a:lnSpc>
            </a:pPr>
            <a:r>
              <a:rPr lang="zh-TW" altLang="en-US" dirty="0" smtClean="0"/>
              <a:t>接著</a:t>
            </a:r>
            <a:r>
              <a:rPr lang="zh-TW" altLang="en-US" dirty="0"/>
              <a:t>再彈出</a:t>
            </a:r>
            <a:r>
              <a:rPr lang="en-US" altLang="zh-TW" dirty="0" smtClean="0"/>
              <a:t>V</a:t>
            </a:r>
            <a:r>
              <a:rPr lang="en-US" altLang="zh-TW" baseline="-30000" dirty="0" smtClean="0"/>
              <a:t>8</a:t>
            </a:r>
            <a:endParaRPr lang="en-US" altLang="zh-TW" dirty="0" smtClean="0"/>
          </a:p>
          <a:p>
            <a:pPr>
              <a:lnSpc>
                <a:spcPct val="90000"/>
              </a:lnSpc>
            </a:pPr>
            <a:r>
              <a:rPr lang="zh-TW" altLang="en-US" dirty="0" smtClean="0"/>
              <a:t>再</a:t>
            </a:r>
            <a:r>
              <a:rPr lang="zh-TW" altLang="en-US" dirty="0"/>
              <a:t>將</a:t>
            </a:r>
            <a:r>
              <a:rPr lang="en-US" altLang="zh-TW" dirty="0"/>
              <a:t>V</a:t>
            </a:r>
            <a:r>
              <a:rPr lang="en-US" altLang="zh-TW" baseline="-30000" dirty="0"/>
              <a:t>8</a:t>
            </a:r>
            <a:r>
              <a:rPr lang="zh-TW" altLang="en-US" dirty="0"/>
              <a:t>的相鄰頂點</a:t>
            </a:r>
            <a:r>
              <a:rPr lang="en-US" altLang="zh-TW" dirty="0"/>
              <a:t>V</a:t>
            </a:r>
            <a:r>
              <a:rPr lang="en-US" altLang="zh-TW" baseline="-30000" dirty="0"/>
              <a:t>4</a:t>
            </a:r>
            <a:r>
              <a:rPr lang="zh-TW" altLang="en-US" dirty="0"/>
              <a:t>、</a:t>
            </a:r>
            <a:r>
              <a:rPr lang="en-US" altLang="zh-TW" dirty="0"/>
              <a:t>V</a:t>
            </a:r>
            <a:r>
              <a:rPr lang="en-US" altLang="zh-TW" baseline="-30000" dirty="0"/>
              <a:t>5</a:t>
            </a:r>
            <a:r>
              <a:rPr lang="zh-TW" altLang="en-US" dirty="0"/>
              <a:t>及</a:t>
            </a:r>
            <a:r>
              <a:rPr lang="en-US" altLang="zh-TW" dirty="0"/>
              <a:t>V</a:t>
            </a:r>
            <a:r>
              <a:rPr lang="en-US" altLang="zh-TW" baseline="-30000" dirty="0"/>
              <a:t>10</a:t>
            </a:r>
            <a:r>
              <a:rPr lang="zh-TW" altLang="en-US" dirty="0"/>
              <a:t>放入堆疊</a:t>
            </a:r>
            <a:r>
              <a:rPr lang="zh-TW" altLang="en-US" dirty="0" smtClean="0"/>
              <a:t>。</a:t>
            </a:r>
            <a:endParaRPr lang="en-US" altLang="zh-TW" dirty="0" smtClean="0"/>
          </a:p>
          <a:p>
            <a:pPr>
              <a:lnSpc>
                <a:spcPct val="90000"/>
              </a:lnSpc>
              <a:buNone/>
            </a:pPr>
            <a:endParaRPr lang="en-US" altLang="zh-TW" dirty="0" smtClean="0"/>
          </a:p>
        </p:txBody>
      </p:sp>
      <p:sp>
        <p:nvSpPr>
          <p:cNvPr id="95236" name="Oval 4"/>
          <p:cNvSpPr>
            <a:spLocks noChangeArrowheads="1"/>
          </p:cNvSpPr>
          <p:nvPr/>
        </p:nvSpPr>
        <p:spPr bwMode="auto">
          <a:xfrm>
            <a:off x="6877050" y="2357430"/>
            <a:ext cx="627063" cy="522288"/>
          </a:xfrm>
          <a:prstGeom prst="ellipse">
            <a:avLst/>
          </a:prstGeom>
          <a:no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a:t>
            </a:r>
            <a:endParaRPr lang="en-US" altLang="zh-TW" sz="2000"/>
          </a:p>
        </p:txBody>
      </p:sp>
      <p:sp>
        <p:nvSpPr>
          <p:cNvPr id="95237" name="Oval 5"/>
          <p:cNvSpPr>
            <a:spLocks noChangeArrowheads="1"/>
          </p:cNvSpPr>
          <p:nvPr/>
        </p:nvSpPr>
        <p:spPr bwMode="auto">
          <a:xfrm>
            <a:off x="6088063" y="3259130"/>
            <a:ext cx="627062" cy="522288"/>
          </a:xfrm>
          <a:prstGeom prst="ellipse">
            <a:avLst/>
          </a:prstGeom>
          <a:solidFill>
            <a:schemeClr val="accent6">
              <a:lumMod val="60000"/>
              <a:lumOff val="40000"/>
            </a:schemeClr>
          </a:solidFill>
          <a:ln w="28575">
            <a:solidFill>
              <a:srgbClr val="FF000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95238" name="Oval 6"/>
          <p:cNvSpPr>
            <a:spLocks noChangeArrowheads="1"/>
          </p:cNvSpPr>
          <p:nvPr/>
        </p:nvSpPr>
        <p:spPr bwMode="auto">
          <a:xfrm>
            <a:off x="5724525" y="401478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95239" name="Oval 7"/>
          <p:cNvSpPr>
            <a:spLocks noChangeArrowheads="1"/>
          </p:cNvSpPr>
          <p:nvPr/>
        </p:nvSpPr>
        <p:spPr bwMode="auto">
          <a:xfrm>
            <a:off x="6488113" y="4010018"/>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95240" name="Oval 8"/>
          <p:cNvSpPr>
            <a:spLocks noChangeArrowheads="1"/>
          </p:cNvSpPr>
          <p:nvPr/>
        </p:nvSpPr>
        <p:spPr bwMode="auto">
          <a:xfrm>
            <a:off x="6138863" y="4802180"/>
            <a:ext cx="627062"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5241" name="Oval 9"/>
          <p:cNvSpPr>
            <a:spLocks noChangeArrowheads="1"/>
          </p:cNvSpPr>
          <p:nvPr/>
        </p:nvSpPr>
        <p:spPr bwMode="auto">
          <a:xfrm>
            <a:off x="6899275" y="5651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95242" name="Line 10"/>
          <p:cNvSpPr>
            <a:spLocks noChangeShapeType="1"/>
          </p:cNvSpPr>
          <p:nvPr/>
        </p:nvSpPr>
        <p:spPr bwMode="auto">
          <a:xfrm flipH="1">
            <a:off x="6124575" y="3771893"/>
            <a:ext cx="166688" cy="238125"/>
          </a:xfrm>
          <a:prstGeom prst="line">
            <a:avLst/>
          </a:prstGeom>
          <a:noFill/>
          <a:ln w="3175">
            <a:solidFill>
              <a:schemeClr val="tx1"/>
            </a:solidFill>
            <a:round/>
            <a:headEnd/>
            <a:tailEnd/>
          </a:ln>
          <a:effectLst/>
        </p:spPr>
        <p:txBody>
          <a:bodyPr/>
          <a:lstStyle/>
          <a:p>
            <a:endParaRPr lang="zh-TW" altLang="en-US"/>
          </a:p>
        </p:txBody>
      </p:sp>
      <p:sp>
        <p:nvSpPr>
          <p:cNvPr id="95243" name="Line 11"/>
          <p:cNvSpPr>
            <a:spLocks noChangeShapeType="1"/>
          </p:cNvSpPr>
          <p:nvPr/>
        </p:nvSpPr>
        <p:spPr bwMode="auto">
          <a:xfrm>
            <a:off x="6573838" y="3751255"/>
            <a:ext cx="171450" cy="246063"/>
          </a:xfrm>
          <a:prstGeom prst="line">
            <a:avLst/>
          </a:prstGeom>
          <a:noFill/>
          <a:ln w="3175">
            <a:solidFill>
              <a:schemeClr val="tx1"/>
            </a:solidFill>
            <a:round/>
            <a:headEnd/>
            <a:tailEnd/>
          </a:ln>
          <a:effectLst/>
        </p:spPr>
        <p:txBody>
          <a:bodyPr/>
          <a:lstStyle/>
          <a:p>
            <a:endParaRPr lang="zh-TW" altLang="en-US"/>
          </a:p>
        </p:txBody>
      </p:sp>
      <p:sp>
        <p:nvSpPr>
          <p:cNvPr id="95244" name="Line 12"/>
          <p:cNvSpPr>
            <a:spLocks noChangeShapeType="1"/>
          </p:cNvSpPr>
          <p:nvPr/>
        </p:nvSpPr>
        <p:spPr bwMode="auto">
          <a:xfrm>
            <a:off x="6100763" y="4541830"/>
            <a:ext cx="190500" cy="273050"/>
          </a:xfrm>
          <a:prstGeom prst="line">
            <a:avLst/>
          </a:prstGeom>
          <a:noFill/>
          <a:ln w="3175">
            <a:solidFill>
              <a:schemeClr val="tx1"/>
            </a:solidFill>
            <a:round/>
            <a:headEnd/>
            <a:tailEnd/>
          </a:ln>
          <a:effectLst/>
        </p:spPr>
        <p:txBody>
          <a:bodyPr/>
          <a:lstStyle/>
          <a:p>
            <a:endParaRPr lang="zh-TW" altLang="en-US"/>
          </a:p>
        </p:txBody>
      </p:sp>
      <p:sp>
        <p:nvSpPr>
          <p:cNvPr id="95245" name="Line 13"/>
          <p:cNvSpPr>
            <a:spLocks noChangeShapeType="1"/>
          </p:cNvSpPr>
          <p:nvPr/>
        </p:nvSpPr>
        <p:spPr bwMode="auto">
          <a:xfrm flipH="1">
            <a:off x="6573838" y="4530718"/>
            <a:ext cx="153987" cy="276225"/>
          </a:xfrm>
          <a:prstGeom prst="line">
            <a:avLst/>
          </a:prstGeom>
          <a:noFill/>
          <a:ln w="3175">
            <a:solidFill>
              <a:schemeClr val="tx1"/>
            </a:solidFill>
            <a:round/>
            <a:headEnd/>
            <a:tailEnd/>
          </a:ln>
          <a:effectLst/>
        </p:spPr>
        <p:txBody>
          <a:bodyPr/>
          <a:lstStyle/>
          <a:p>
            <a:endParaRPr lang="zh-TW" altLang="en-US"/>
          </a:p>
        </p:txBody>
      </p:sp>
      <p:sp>
        <p:nvSpPr>
          <p:cNvPr id="95246" name="Oval 14"/>
          <p:cNvSpPr>
            <a:spLocks noChangeArrowheads="1"/>
          </p:cNvSpPr>
          <p:nvPr/>
        </p:nvSpPr>
        <p:spPr bwMode="auto">
          <a:xfrm>
            <a:off x="7599363" y="324484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95247" name="Oval 15"/>
          <p:cNvSpPr>
            <a:spLocks noChangeArrowheads="1"/>
          </p:cNvSpPr>
          <p:nvPr/>
        </p:nvSpPr>
        <p:spPr bwMode="auto">
          <a:xfrm>
            <a:off x="7235825" y="4000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95248" name="Oval 16"/>
          <p:cNvSpPr>
            <a:spLocks noChangeArrowheads="1"/>
          </p:cNvSpPr>
          <p:nvPr/>
        </p:nvSpPr>
        <p:spPr bwMode="auto">
          <a:xfrm>
            <a:off x="7999413" y="3995730"/>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95249" name="Oval 17"/>
          <p:cNvSpPr>
            <a:spLocks noChangeArrowheads="1"/>
          </p:cNvSpPr>
          <p:nvPr/>
        </p:nvSpPr>
        <p:spPr bwMode="auto">
          <a:xfrm>
            <a:off x="7650163" y="478789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95250" name="Line 18"/>
          <p:cNvSpPr>
            <a:spLocks noChangeShapeType="1"/>
          </p:cNvSpPr>
          <p:nvPr/>
        </p:nvSpPr>
        <p:spPr bwMode="auto">
          <a:xfrm flipH="1">
            <a:off x="7635875" y="3757605"/>
            <a:ext cx="166688" cy="238125"/>
          </a:xfrm>
          <a:prstGeom prst="line">
            <a:avLst/>
          </a:prstGeom>
          <a:noFill/>
          <a:ln w="3175">
            <a:solidFill>
              <a:schemeClr val="tx1"/>
            </a:solidFill>
            <a:round/>
            <a:headEnd/>
            <a:tailEnd/>
          </a:ln>
          <a:effectLst/>
        </p:spPr>
        <p:txBody>
          <a:bodyPr/>
          <a:lstStyle/>
          <a:p>
            <a:endParaRPr lang="zh-TW" altLang="en-US"/>
          </a:p>
        </p:txBody>
      </p:sp>
      <p:sp>
        <p:nvSpPr>
          <p:cNvPr id="95251" name="Line 19"/>
          <p:cNvSpPr>
            <a:spLocks noChangeShapeType="1"/>
          </p:cNvSpPr>
          <p:nvPr/>
        </p:nvSpPr>
        <p:spPr bwMode="auto">
          <a:xfrm>
            <a:off x="8085138" y="3736968"/>
            <a:ext cx="171450" cy="246062"/>
          </a:xfrm>
          <a:prstGeom prst="line">
            <a:avLst/>
          </a:prstGeom>
          <a:noFill/>
          <a:ln w="3175">
            <a:solidFill>
              <a:schemeClr val="tx1"/>
            </a:solidFill>
            <a:round/>
            <a:headEnd/>
            <a:tailEnd/>
          </a:ln>
          <a:effectLst/>
        </p:spPr>
        <p:txBody>
          <a:bodyPr/>
          <a:lstStyle/>
          <a:p>
            <a:endParaRPr lang="zh-TW" altLang="en-US"/>
          </a:p>
        </p:txBody>
      </p:sp>
      <p:sp>
        <p:nvSpPr>
          <p:cNvPr id="95252" name="Line 20"/>
          <p:cNvSpPr>
            <a:spLocks noChangeShapeType="1"/>
          </p:cNvSpPr>
          <p:nvPr/>
        </p:nvSpPr>
        <p:spPr bwMode="auto">
          <a:xfrm>
            <a:off x="7612063" y="4527543"/>
            <a:ext cx="190500" cy="273050"/>
          </a:xfrm>
          <a:prstGeom prst="line">
            <a:avLst/>
          </a:prstGeom>
          <a:noFill/>
          <a:ln w="3175">
            <a:solidFill>
              <a:schemeClr val="tx1"/>
            </a:solidFill>
            <a:round/>
            <a:headEnd/>
            <a:tailEnd/>
          </a:ln>
          <a:effectLst/>
        </p:spPr>
        <p:txBody>
          <a:bodyPr/>
          <a:lstStyle/>
          <a:p>
            <a:endParaRPr lang="zh-TW" altLang="en-US"/>
          </a:p>
        </p:txBody>
      </p:sp>
      <p:sp>
        <p:nvSpPr>
          <p:cNvPr id="95253" name="Line 21"/>
          <p:cNvSpPr>
            <a:spLocks noChangeShapeType="1"/>
          </p:cNvSpPr>
          <p:nvPr/>
        </p:nvSpPr>
        <p:spPr bwMode="auto">
          <a:xfrm flipH="1">
            <a:off x="8085138" y="4516430"/>
            <a:ext cx="153987" cy="276225"/>
          </a:xfrm>
          <a:prstGeom prst="line">
            <a:avLst/>
          </a:prstGeom>
          <a:noFill/>
          <a:ln w="3175">
            <a:solidFill>
              <a:schemeClr val="tx1"/>
            </a:solidFill>
            <a:round/>
            <a:headEnd/>
            <a:tailEnd/>
          </a:ln>
          <a:effectLst/>
        </p:spPr>
        <p:txBody>
          <a:bodyPr/>
          <a:lstStyle/>
          <a:p>
            <a:endParaRPr lang="zh-TW" altLang="en-US"/>
          </a:p>
        </p:txBody>
      </p:sp>
      <p:sp>
        <p:nvSpPr>
          <p:cNvPr id="95254" name="Line 22"/>
          <p:cNvSpPr>
            <a:spLocks noChangeShapeType="1"/>
          </p:cNvSpPr>
          <p:nvPr/>
        </p:nvSpPr>
        <p:spPr bwMode="auto">
          <a:xfrm flipH="1">
            <a:off x="6588125" y="2789230"/>
            <a:ext cx="360363" cy="504825"/>
          </a:xfrm>
          <a:prstGeom prst="line">
            <a:avLst/>
          </a:prstGeom>
          <a:noFill/>
          <a:ln w="9525">
            <a:solidFill>
              <a:schemeClr val="tx1"/>
            </a:solidFill>
            <a:round/>
            <a:headEnd/>
            <a:tailEnd/>
          </a:ln>
          <a:effectLst/>
        </p:spPr>
        <p:txBody>
          <a:bodyPr/>
          <a:lstStyle/>
          <a:p>
            <a:endParaRPr lang="zh-TW" altLang="en-US"/>
          </a:p>
        </p:txBody>
      </p:sp>
      <p:sp>
        <p:nvSpPr>
          <p:cNvPr id="95255" name="Line 23"/>
          <p:cNvSpPr>
            <a:spLocks noChangeShapeType="1"/>
          </p:cNvSpPr>
          <p:nvPr/>
        </p:nvSpPr>
        <p:spPr bwMode="auto">
          <a:xfrm>
            <a:off x="6588125" y="5310180"/>
            <a:ext cx="360363" cy="503238"/>
          </a:xfrm>
          <a:prstGeom prst="line">
            <a:avLst/>
          </a:prstGeom>
          <a:noFill/>
          <a:ln w="9525">
            <a:solidFill>
              <a:schemeClr val="tx1"/>
            </a:solidFill>
            <a:round/>
            <a:headEnd/>
            <a:tailEnd/>
          </a:ln>
          <a:effectLst/>
        </p:spPr>
        <p:txBody>
          <a:bodyPr/>
          <a:lstStyle/>
          <a:p>
            <a:endParaRPr lang="zh-TW" altLang="en-US"/>
          </a:p>
        </p:txBody>
      </p:sp>
      <p:sp>
        <p:nvSpPr>
          <p:cNvPr id="95256" name="Line 24"/>
          <p:cNvSpPr>
            <a:spLocks noChangeShapeType="1"/>
          </p:cNvSpPr>
          <p:nvPr/>
        </p:nvSpPr>
        <p:spPr bwMode="auto">
          <a:xfrm>
            <a:off x="7453313" y="2789230"/>
            <a:ext cx="358775" cy="431800"/>
          </a:xfrm>
          <a:prstGeom prst="line">
            <a:avLst/>
          </a:prstGeom>
          <a:noFill/>
          <a:ln w="9525">
            <a:solidFill>
              <a:schemeClr val="tx1"/>
            </a:solidFill>
            <a:round/>
            <a:headEnd/>
            <a:tailEnd/>
          </a:ln>
          <a:effectLst/>
        </p:spPr>
        <p:txBody>
          <a:bodyPr/>
          <a:lstStyle/>
          <a:p>
            <a:endParaRPr lang="zh-TW" altLang="en-US"/>
          </a:p>
        </p:txBody>
      </p:sp>
      <p:sp>
        <p:nvSpPr>
          <p:cNvPr id="95257" name="Line 25"/>
          <p:cNvSpPr>
            <a:spLocks noChangeShapeType="1"/>
          </p:cNvSpPr>
          <p:nvPr/>
        </p:nvSpPr>
        <p:spPr bwMode="auto">
          <a:xfrm flipH="1">
            <a:off x="7524750" y="5310180"/>
            <a:ext cx="287338" cy="503238"/>
          </a:xfrm>
          <a:prstGeom prst="line">
            <a:avLst/>
          </a:prstGeom>
          <a:noFill/>
          <a:ln w="9525">
            <a:solidFill>
              <a:schemeClr val="tx1"/>
            </a:solidFill>
            <a:round/>
            <a:headEnd/>
            <a:tailEnd/>
          </a:ln>
          <a:effectLst/>
        </p:spPr>
        <p:txBody>
          <a:bodyPr/>
          <a:lstStyle/>
          <a:p>
            <a:endParaRPr lang="zh-TW" altLang="en-US"/>
          </a:p>
        </p:txBody>
      </p:sp>
      <p:sp>
        <p:nvSpPr>
          <p:cNvPr id="95258" name="Rectangle 26"/>
          <p:cNvSpPr>
            <a:spLocks noChangeArrowheads="1"/>
          </p:cNvSpPr>
          <p:nvPr/>
        </p:nvSpPr>
        <p:spPr bwMode="auto">
          <a:xfrm>
            <a:off x="4067175"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95259" name="Rectangle 27"/>
          <p:cNvSpPr>
            <a:spLocks noChangeArrowheads="1"/>
          </p:cNvSpPr>
          <p:nvPr/>
        </p:nvSpPr>
        <p:spPr bwMode="auto">
          <a:xfrm>
            <a:off x="4067175"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95260" name="Text Box 28"/>
          <p:cNvSpPr txBox="1">
            <a:spLocks noChangeArrowheads="1"/>
          </p:cNvSpPr>
          <p:nvPr/>
        </p:nvSpPr>
        <p:spPr bwMode="auto">
          <a:xfrm>
            <a:off x="971550" y="5805488"/>
            <a:ext cx="2173288" cy="396875"/>
          </a:xfrm>
          <a:prstGeom prst="rect">
            <a:avLst/>
          </a:prstGeom>
          <a:noFill/>
          <a:ln w="9525">
            <a:noFill/>
            <a:miter lim="800000"/>
            <a:headEnd/>
            <a:tailEnd/>
          </a:ln>
          <a:effectLst/>
        </p:spPr>
        <p:txBody>
          <a:bodyPr wrap="none">
            <a:spAutoFit/>
          </a:bodyPr>
          <a:lstStyle/>
          <a:p>
            <a:r>
              <a:rPr lang="zh-TW" altLang="en-US" sz="2000">
                <a:solidFill>
                  <a:schemeClr val="hlink"/>
                </a:solidFill>
              </a:rPr>
              <a:t>輸出：</a:t>
            </a:r>
            <a:r>
              <a:rPr lang="en-US" altLang="zh-TW" sz="2000">
                <a:solidFill>
                  <a:schemeClr val="hlink"/>
                </a:solidFill>
              </a:rPr>
              <a:t>V</a:t>
            </a:r>
            <a:r>
              <a:rPr lang="en-US" altLang="zh-TW" sz="2000" baseline="-10000">
                <a:solidFill>
                  <a:schemeClr val="hlink"/>
                </a:solidFill>
              </a:rPr>
              <a:t>1  </a:t>
            </a:r>
            <a:r>
              <a:rPr lang="en-US" altLang="zh-TW" sz="2000">
                <a:solidFill>
                  <a:schemeClr val="hlink"/>
                </a:solidFill>
              </a:rPr>
              <a:t>V</a:t>
            </a:r>
            <a:r>
              <a:rPr lang="en-US" altLang="zh-TW" sz="2000" baseline="-10000">
                <a:solidFill>
                  <a:schemeClr val="hlink"/>
                </a:solidFill>
              </a:rPr>
              <a:t>2 </a:t>
            </a:r>
            <a:r>
              <a:rPr lang="en-US" altLang="zh-TW" sz="2000">
                <a:solidFill>
                  <a:schemeClr val="hlink"/>
                </a:solidFill>
              </a:rPr>
              <a:t>V</a:t>
            </a:r>
            <a:r>
              <a:rPr lang="en-US" altLang="zh-TW" sz="2000" baseline="-10000">
                <a:solidFill>
                  <a:schemeClr val="hlink"/>
                </a:solidFill>
              </a:rPr>
              <a:t>4  </a:t>
            </a:r>
            <a:r>
              <a:rPr lang="en-US" altLang="zh-TW" sz="2000">
                <a:solidFill>
                  <a:schemeClr val="hlink"/>
                </a:solidFill>
              </a:rPr>
              <a:t>V</a:t>
            </a:r>
            <a:r>
              <a:rPr lang="en-US" altLang="zh-TW" sz="2000" baseline="-10000">
                <a:solidFill>
                  <a:schemeClr val="hlink"/>
                </a:solidFill>
              </a:rPr>
              <a:t>8</a:t>
            </a:r>
          </a:p>
        </p:txBody>
      </p:sp>
      <p:sp>
        <p:nvSpPr>
          <p:cNvPr id="95261" name="Text Box 29"/>
          <p:cNvSpPr txBox="1">
            <a:spLocks noChangeArrowheads="1"/>
          </p:cNvSpPr>
          <p:nvPr/>
        </p:nvSpPr>
        <p:spPr bwMode="auto">
          <a:xfrm>
            <a:off x="971550" y="5805488"/>
            <a:ext cx="3529013" cy="396875"/>
          </a:xfrm>
          <a:prstGeom prst="rect">
            <a:avLst/>
          </a:prstGeom>
          <a:noFill/>
          <a:ln w="9525">
            <a:noFill/>
            <a:miter lim="800000"/>
            <a:headEnd/>
            <a:tailEnd/>
          </a:ln>
          <a:effectLst/>
        </p:spPr>
        <p:txBody>
          <a:bodyPr>
            <a:spAutoFit/>
          </a:bodyPr>
          <a:lstStyle/>
          <a:p>
            <a:r>
              <a:rPr lang="zh-TW" altLang="en-US" sz="2000">
                <a:solidFill>
                  <a:schemeClr val="hlink"/>
                </a:solidFill>
              </a:rPr>
              <a:t>輸出：</a:t>
            </a:r>
            <a:r>
              <a:rPr lang="en-US" altLang="zh-TW" sz="2000">
                <a:solidFill>
                  <a:schemeClr val="hlink"/>
                </a:solidFill>
              </a:rPr>
              <a:t>V</a:t>
            </a:r>
            <a:r>
              <a:rPr lang="en-US" altLang="zh-TW" sz="2000" baseline="-10000">
                <a:solidFill>
                  <a:schemeClr val="hlink"/>
                </a:solidFill>
              </a:rPr>
              <a:t>1</a:t>
            </a:r>
          </a:p>
        </p:txBody>
      </p:sp>
      <p:sp>
        <p:nvSpPr>
          <p:cNvPr id="95262" name="Rectangle 30"/>
          <p:cNvSpPr>
            <a:spLocks noChangeArrowheads="1"/>
          </p:cNvSpPr>
          <p:nvPr/>
        </p:nvSpPr>
        <p:spPr bwMode="auto">
          <a:xfrm>
            <a:off x="4067175" y="3573463"/>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95263" name="Rectangle 31"/>
          <p:cNvSpPr>
            <a:spLocks noChangeArrowheads="1"/>
          </p:cNvSpPr>
          <p:nvPr/>
        </p:nvSpPr>
        <p:spPr bwMode="auto">
          <a:xfrm>
            <a:off x="4067175"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10</a:t>
            </a:r>
          </a:p>
        </p:txBody>
      </p:sp>
      <p:sp>
        <p:nvSpPr>
          <p:cNvPr id="95264" name="AutoShape 32"/>
          <p:cNvSpPr>
            <a:spLocks noChangeArrowheads="1"/>
          </p:cNvSpPr>
          <p:nvPr/>
        </p:nvSpPr>
        <p:spPr bwMode="auto">
          <a:xfrm>
            <a:off x="3419475" y="4437063"/>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95269" name="Rectangle 37"/>
          <p:cNvSpPr>
            <a:spLocks noChangeArrowheads="1"/>
          </p:cNvSpPr>
          <p:nvPr/>
        </p:nvSpPr>
        <p:spPr bwMode="auto">
          <a:xfrm>
            <a:off x="2268538"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95270" name="Rectangle 38"/>
          <p:cNvSpPr>
            <a:spLocks noChangeArrowheads="1"/>
          </p:cNvSpPr>
          <p:nvPr/>
        </p:nvSpPr>
        <p:spPr bwMode="auto">
          <a:xfrm>
            <a:off x="2268538"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95271" name="Rectangle 39"/>
          <p:cNvSpPr>
            <a:spLocks noChangeArrowheads="1"/>
          </p:cNvSpPr>
          <p:nvPr/>
        </p:nvSpPr>
        <p:spPr bwMode="auto">
          <a:xfrm>
            <a:off x="2268538" y="35734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2</a:t>
            </a:r>
          </a:p>
        </p:txBody>
      </p:sp>
      <p:sp>
        <p:nvSpPr>
          <p:cNvPr id="95272" name="Rectangle 40"/>
          <p:cNvSpPr>
            <a:spLocks noChangeArrowheads="1"/>
          </p:cNvSpPr>
          <p:nvPr/>
        </p:nvSpPr>
        <p:spPr bwMode="auto">
          <a:xfrm>
            <a:off x="2268538"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8</a:t>
            </a:r>
          </a:p>
        </p:txBody>
      </p:sp>
      <p:sp>
        <p:nvSpPr>
          <p:cNvPr id="95273" name="Rectangle 41"/>
          <p:cNvSpPr>
            <a:spLocks noChangeArrowheads="1"/>
          </p:cNvSpPr>
          <p:nvPr/>
        </p:nvSpPr>
        <p:spPr bwMode="auto">
          <a:xfrm>
            <a:off x="4067175" y="3068638"/>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4</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Example - 3 </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文字方塊 6"/>
          <p:cNvSpPr txBox="1"/>
          <p:nvPr/>
        </p:nvSpPr>
        <p:spPr>
          <a:xfrm>
            <a:off x="428596" y="1643050"/>
            <a:ext cx="8429684" cy="3570208"/>
          </a:xfrm>
          <a:prstGeom prst="rect">
            <a:avLst/>
          </a:prstGeom>
          <a:noFill/>
        </p:spPr>
        <p:txBody>
          <a:bodyPr wrap="square" rtlCol="0">
            <a:spAutoFit/>
          </a:bodyPr>
          <a:lstStyle/>
          <a:p>
            <a:pPr algn="ctr"/>
            <a:r>
              <a:rPr lang="en-US" altLang="zh-TW" b="1" dirty="0" smtClean="0">
                <a:effectLst>
                  <a:outerShdw blurRad="38100" dist="38100" dir="2700000" algn="tl">
                    <a:srgbClr val="000000">
                      <a:alpha val="43137"/>
                    </a:srgbClr>
                  </a:outerShdw>
                </a:effectLst>
              </a:rPr>
              <a:t>POJ 3617 Best Cow Line</a:t>
            </a:r>
          </a:p>
          <a:p>
            <a:pPr algn="ctr"/>
            <a:endParaRPr lang="en-US" altLang="zh-TW" b="1" dirty="0" smtClean="0"/>
          </a:p>
          <a:p>
            <a:pPr algn="just"/>
            <a:r>
              <a:rPr lang="en-US" altLang="zh-TW" b="1" dirty="0" smtClean="0"/>
              <a:t>Sample I/O</a:t>
            </a:r>
          </a:p>
          <a:p>
            <a:pPr algn="just"/>
            <a:endParaRPr lang="en-US" altLang="zh-TW" sz="1400" b="1" dirty="0" smtClean="0"/>
          </a:p>
          <a:p>
            <a:r>
              <a:rPr lang="en-US" altLang="zh-TW" sz="1400" b="1" dirty="0" smtClean="0">
                <a:solidFill>
                  <a:srgbClr val="0070C0"/>
                </a:solidFill>
              </a:rPr>
              <a:t>Sample Input</a:t>
            </a:r>
          </a:p>
          <a:p>
            <a:r>
              <a:rPr lang="en-US" altLang="zh-TW" sz="1400" dirty="0" smtClean="0"/>
              <a:t>6 </a:t>
            </a:r>
          </a:p>
          <a:p>
            <a:r>
              <a:rPr lang="en-US" altLang="zh-TW" sz="1400" dirty="0" smtClean="0"/>
              <a:t>A </a:t>
            </a:r>
          </a:p>
          <a:p>
            <a:r>
              <a:rPr lang="en-US" altLang="zh-TW" sz="1400" dirty="0" smtClean="0"/>
              <a:t>C </a:t>
            </a:r>
          </a:p>
          <a:p>
            <a:r>
              <a:rPr lang="en-US" altLang="zh-TW" sz="1400" dirty="0" smtClean="0"/>
              <a:t>D </a:t>
            </a:r>
          </a:p>
          <a:p>
            <a:r>
              <a:rPr lang="en-US" altLang="zh-TW" sz="1400" dirty="0" smtClean="0"/>
              <a:t>B </a:t>
            </a:r>
          </a:p>
          <a:p>
            <a:r>
              <a:rPr lang="en-US" altLang="zh-TW" sz="1400" dirty="0" smtClean="0"/>
              <a:t>C </a:t>
            </a:r>
          </a:p>
          <a:p>
            <a:r>
              <a:rPr lang="en-US" altLang="zh-TW" sz="1400" dirty="0" smtClean="0"/>
              <a:t>B </a:t>
            </a:r>
          </a:p>
          <a:p>
            <a:endParaRPr lang="en-US" altLang="zh-TW" sz="1400" dirty="0" smtClean="0"/>
          </a:p>
          <a:p>
            <a:r>
              <a:rPr lang="en-US" altLang="zh-TW" sz="1400" b="1" dirty="0" smtClean="0">
                <a:solidFill>
                  <a:srgbClr val="0070C0"/>
                </a:solidFill>
              </a:rPr>
              <a:t>Sample Output</a:t>
            </a:r>
          </a:p>
          <a:p>
            <a:r>
              <a:rPr lang="en-US" altLang="zh-TW" sz="1400" dirty="0" smtClean="0"/>
              <a:t>ABCBCD</a:t>
            </a:r>
            <a:endParaRPr lang="zh-TW"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8" name="Rectangle 5"/>
          <p:cNvSpPr>
            <a:spLocks noChangeArrowheads="1"/>
          </p:cNvSpPr>
          <p:nvPr/>
        </p:nvSpPr>
        <p:spPr bwMode="auto">
          <a:xfrm>
            <a:off x="2267744" y="1916832"/>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DFS</a:t>
            </a:r>
            <a:endParaRPr lang="en-US" altLang="zh-TW" dirty="0"/>
          </a:p>
        </p:txBody>
      </p:sp>
      <p:sp>
        <p:nvSpPr>
          <p:cNvPr id="9" name="Rectangle 6"/>
          <p:cNvSpPr>
            <a:spLocks noChangeArrowheads="1"/>
          </p:cNvSpPr>
          <p:nvPr/>
        </p:nvSpPr>
        <p:spPr bwMode="auto">
          <a:xfrm>
            <a:off x="2267744" y="4077072"/>
            <a:ext cx="4895850" cy="684213"/>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Greedy algorithm</a:t>
            </a:r>
            <a:endParaRPr lang="en-US" altLang="zh-TW" dirty="0"/>
          </a:p>
        </p:txBody>
      </p:sp>
      <p:sp>
        <p:nvSpPr>
          <p:cNvPr id="14" name="向下箭號 384"/>
          <p:cNvSpPr>
            <a:spLocks noChangeArrowheads="1"/>
          </p:cNvSpPr>
          <p:nvPr/>
        </p:nvSpPr>
        <p:spPr bwMode="auto">
          <a:xfrm>
            <a:off x="4499992" y="3717032"/>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11"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Outline</a:t>
            </a:r>
            <a:endParaRPr lang="zh-TW" altLang="en-US" dirty="0"/>
          </a:p>
        </p:txBody>
      </p:sp>
      <p:sp>
        <p:nvSpPr>
          <p:cNvPr id="15" name="Rectangle 5"/>
          <p:cNvSpPr>
            <a:spLocks noChangeArrowheads="1"/>
          </p:cNvSpPr>
          <p:nvPr/>
        </p:nvSpPr>
        <p:spPr bwMode="auto">
          <a:xfrm>
            <a:off x="2267744" y="2996952"/>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BFS</a:t>
            </a:r>
            <a:endParaRPr lang="en-US" altLang="zh-TW" dirty="0"/>
          </a:p>
        </p:txBody>
      </p:sp>
      <p:sp>
        <p:nvSpPr>
          <p:cNvPr id="16" name="向下箭號 383"/>
          <p:cNvSpPr>
            <a:spLocks noChangeArrowheads="1"/>
          </p:cNvSpPr>
          <p:nvPr/>
        </p:nvSpPr>
        <p:spPr bwMode="auto">
          <a:xfrm>
            <a:off x="4427984" y="2636912"/>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13" name="Rectangle 5"/>
          <p:cNvSpPr>
            <a:spLocks noChangeArrowheads="1"/>
          </p:cNvSpPr>
          <p:nvPr/>
        </p:nvSpPr>
        <p:spPr bwMode="auto">
          <a:xfrm>
            <a:off x="2267744" y="5157192"/>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zh-TW" altLang="en-US" dirty="0" smtClean="0"/>
              <a:t>競賽要點</a:t>
            </a:r>
            <a:endParaRPr lang="en-US" altLang="zh-TW" dirty="0"/>
          </a:p>
        </p:txBody>
      </p:sp>
      <p:sp>
        <p:nvSpPr>
          <p:cNvPr id="17" name="向下箭號 383"/>
          <p:cNvSpPr>
            <a:spLocks noChangeArrowheads="1"/>
          </p:cNvSpPr>
          <p:nvPr/>
        </p:nvSpPr>
        <p:spPr bwMode="auto">
          <a:xfrm>
            <a:off x="4499992" y="4797152"/>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500" fill="hold"/>
                                        <p:tgtEl>
                                          <p:spTgt spid="13"/>
                                        </p:tgtEl>
                                        <p:attrNameLst>
                                          <p:attrName>fillcolor</p:attrName>
                                        </p:attrNameLst>
                                      </p:cBhvr>
                                      <p:to>
                                        <a:srgbClr val="E7FE10"/>
                                      </p:to>
                                    </p:animClr>
                                    <p:set>
                                      <p:cBhvr>
                                        <p:cTn id="7" dur="500" fill="hold"/>
                                        <p:tgtEl>
                                          <p:spTgt spid="13"/>
                                        </p:tgtEl>
                                        <p:attrNameLst>
                                          <p:attrName>fill.type</p:attrName>
                                        </p:attrNameLst>
                                      </p:cBhvr>
                                      <p:to>
                                        <p:strVal val="solid"/>
                                      </p:to>
                                    </p:set>
                                    <p:set>
                                      <p:cBhvr>
                                        <p:cTn id="8" dur="5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Library</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內容版面配置區 2"/>
          <p:cNvSpPr>
            <a:spLocks noGrp="1"/>
          </p:cNvSpPr>
          <p:nvPr>
            <p:ph idx="1"/>
          </p:nvPr>
        </p:nvSpPr>
        <p:spPr>
          <a:xfrm>
            <a:off x="457200" y="1600200"/>
            <a:ext cx="8229600" cy="4781128"/>
          </a:xfrm>
        </p:spPr>
        <p:txBody>
          <a:bodyPr/>
          <a:lstStyle/>
          <a:p>
            <a:pPr algn="just"/>
            <a:r>
              <a:rPr lang="en-US" altLang="zh-TW" b="1" dirty="0" smtClean="0"/>
              <a:t>25</a:t>
            </a:r>
            <a:r>
              <a:rPr lang="zh-TW" altLang="en-US" b="1" dirty="0" smtClean="0"/>
              <a:t>頁</a:t>
            </a:r>
            <a:r>
              <a:rPr lang="en-US" altLang="zh-TW" b="1" dirty="0" smtClean="0"/>
              <a:t>A4</a:t>
            </a:r>
            <a:r>
              <a:rPr lang="zh-TW" altLang="en-US" b="1" dirty="0" smtClean="0"/>
              <a:t>單面</a:t>
            </a:r>
            <a:endParaRPr lang="en-US" altLang="zh-TW" b="1" dirty="0" smtClean="0"/>
          </a:p>
          <a:p>
            <a:pPr algn="just"/>
            <a:r>
              <a:rPr lang="en-US" altLang="zh-TW" b="1" dirty="0" smtClean="0"/>
              <a:t>Library</a:t>
            </a:r>
            <a:r>
              <a:rPr lang="zh-TW" altLang="en-US" b="1" dirty="0" smtClean="0"/>
              <a:t>可以有什麼？</a:t>
            </a:r>
            <a:endParaRPr lang="en-US" altLang="zh-TW" b="1" dirty="0" smtClean="0"/>
          </a:p>
          <a:p>
            <a:pPr lvl="1" algn="just"/>
            <a:r>
              <a:rPr lang="zh-TW" altLang="en-US" dirty="0" smtClean="0"/>
              <a:t>程式碼。</a:t>
            </a:r>
            <a:r>
              <a:rPr lang="en-US" altLang="zh-TW" dirty="0" smtClean="0"/>
              <a:t>EX</a:t>
            </a:r>
            <a:r>
              <a:rPr lang="zh-TW" altLang="en-US" dirty="0" smtClean="0"/>
              <a:t> </a:t>
            </a:r>
            <a:r>
              <a:rPr lang="en-US" altLang="zh-TW" dirty="0" smtClean="0"/>
              <a:t>:</a:t>
            </a:r>
            <a:r>
              <a:rPr lang="zh-TW" altLang="en-US" dirty="0" smtClean="0"/>
              <a:t> 語法、演算法、等等</a:t>
            </a:r>
            <a:endParaRPr lang="en-US" altLang="zh-TW" dirty="0" smtClean="0"/>
          </a:p>
          <a:p>
            <a:pPr lvl="1" algn="just"/>
            <a:r>
              <a:rPr lang="zh-TW" altLang="en-US" dirty="0" smtClean="0"/>
              <a:t>問題的解法</a:t>
            </a:r>
            <a:endParaRPr lang="en-US" altLang="zh-TW" dirty="0" smtClean="0"/>
          </a:p>
          <a:p>
            <a:pPr lvl="1" algn="just"/>
            <a:r>
              <a:rPr lang="zh-TW" altLang="en-US" dirty="0" smtClean="0"/>
              <a:t>目錄、頁碼</a:t>
            </a:r>
            <a:endParaRPr lang="en-US" altLang="zh-TW" dirty="0" smtClean="0"/>
          </a:p>
          <a:p>
            <a:pPr lvl="1" algn="just"/>
            <a:r>
              <a:rPr lang="zh-TW" altLang="en-US" dirty="0" smtClean="0"/>
              <a:t>注意事項</a:t>
            </a:r>
            <a:endParaRPr lang="en-US" altLang="zh-TW" dirty="0" smtClean="0"/>
          </a:p>
          <a:p>
            <a:pPr algn="just"/>
            <a:r>
              <a:rPr lang="zh-TW" altLang="en-US" b="1" dirty="0" smtClean="0"/>
              <a:t>製作技巧 </a:t>
            </a:r>
            <a:r>
              <a:rPr lang="en-US" altLang="zh-TW" b="1" dirty="0" smtClean="0"/>
              <a:t>(</a:t>
            </a:r>
            <a:r>
              <a:rPr lang="zh-TW" altLang="en-US" b="1" dirty="0" smtClean="0"/>
              <a:t> 為了紀錄更多資料 </a:t>
            </a:r>
            <a:r>
              <a:rPr lang="en-US" altLang="zh-TW" b="1" dirty="0" smtClean="0"/>
              <a:t>)</a:t>
            </a:r>
          </a:p>
          <a:p>
            <a:pPr lvl="1" algn="just"/>
            <a:r>
              <a:rPr lang="zh-TW" altLang="en-US" dirty="0" smtClean="0"/>
              <a:t>單面印 </a:t>
            </a:r>
            <a:r>
              <a:rPr lang="en-US" altLang="zh-TW" dirty="0" smtClean="0"/>
              <a:t>2~3</a:t>
            </a:r>
            <a:r>
              <a:rPr lang="zh-TW" altLang="en-US" dirty="0" smtClean="0"/>
              <a:t>欄  </a:t>
            </a:r>
            <a:r>
              <a:rPr lang="en-US" altLang="zh-TW" dirty="0" smtClean="0"/>
              <a:t>(</a:t>
            </a:r>
            <a:r>
              <a:rPr lang="zh-TW" altLang="en-US" dirty="0" smtClean="0"/>
              <a:t>可直式、橫式</a:t>
            </a:r>
            <a:r>
              <a:rPr lang="en-US" altLang="zh-TW" dirty="0" smtClean="0"/>
              <a:t>)</a:t>
            </a:r>
          </a:p>
          <a:p>
            <a:pPr lvl="1" algn="just"/>
            <a:r>
              <a:rPr lang="zh-TW" altLang="en-US" dirty="0" smtClean="0"/>
              <a:t>字體縮小 </a:t>
            </a:r>
            <a:r>
              <a:rPr lang="en-US" altLang="zh-TW" dirty="0" smtClean="0"/>
              <a:t>(</a:t>
            </a:r>
            <a:r>
              <a:rPr lang="zh-TW" altLang="en-US" dirty="0" smtClean="0"/>
              <a:t>可到</a:t>
            </a:r>
            <a:r>
              <a:rPr lang="en-US" altLang="zh-TW" dirty="0" smtClean="0"/>
              <a:t>6) </a:t>
            </a:r>
          </a:p>
          <a:p>
            <a:pPr lvl="1" algn="just"/>
            <a:r>
              <a:rPr lang="zh-TW" altLang="en-US" dirty="0" smtClean="0"/>
              <a:t>手寫 </a:t>
            </a:r>
            <a:r>
              <a:rPr lang="en-US" altLang="zh-TW" dirty="0" smtClean="0"/>
              <a:t>(</a:t>
            </a:r>
            <a:r>
              <a:rPr lang="zh-TW" altLang="en-US" dirty="0" smtClean="0"/>
              <a:t>例如：目錄、頁碼、注意事項</a:t>
            </a:r>
            <a:r>
              <a:rPr lang="en-US" altLang="zh-TW" dirty="0" smtClean="0"/>
              <a:t>)</a:t>
            </a:r>
          </a:p>
          <a:p>
            <a:pPr lvl="1" algn="just"/>
            <a:r>
              <a:rPr lang="zh-TW" altLang="en-US" dirty="0" smtClean="0"/>
              <a:t>平常要養成製作個人</a:t>
            </a:r>
            <a:r>
              <a:rPr lang="en-US" altLang="zh-TW" dirty="0" smtClean="0"/>
              <a:t>Library</a:t>
            </a:r>
            <a:r>
              <a:rPr lang="zh-TW" altLang="en-US" dirty="0" smtClean="0"/>
              <a:t>的習慣</a:t>
            </a:r>
            <a:endParaRPr lang="en-US" altLang="zh-TW" dirty="0" smtClean="0"/>
          </a:p>
          <a:p>
            <a:pPr lvl="1" algn="just"/>
            <a:endParaRPr lang="en-US" altLang="zh-TW"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ox(i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ox(in)">
                                      <p:cBhvr>
                                        <p:cTn id="12" dur="500"/>
                                        <p:tgtEl>
                                          <p:spTgt spid="6">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box(in)">
                                      <p:cBhvr>
                                        <p:cTn id="15" dur="500"/>
                                        <p:tgtEl>
                                          <p:spTgt spid="6">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ox(in)">
                                      <p:cBhvr>
                                        <p:cTn id="18" dur="500"/>
                                        <p:tgtEl>
                                          <p:spTgt spid="6">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box(in)">
                                      <p:cBhvr>
                                        <p:cTn id="21" dur="500"/>
                                        <p:tgtEl>
                                          <p:spTgt spid="6">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box(in)">
                                      <p:cBhvr>
                                        <p:cTn id="26" dur="500"/>
                                        <p:tgtEl>
                                          <p:spTgt spid="6">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box(in)">
                                      <p:cBhvr>
                                        <p:cTn id="31" dur="500"/>
                                        <p:tgtEl>
                                          <p:spTgt spid="6">
                                            <p:txEl>
                                              <p:pRg st="7" end="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6">
                                            <p:txEl>
                                              <p:pRg st="8" end="8"/>
                                            </p:txEl>
                                          </p:spTgt>
                                        </p:tgtEl>
                                        <p:attrNameLst>
                                          <p:attrName>style.visibility</p:attrName>
                                        </p:attrNameLst>
                                      </p:cBhvr>
                                      <p:to>
                                        <p:strVal val="visible"/>
                                      </p:to>
                                    </p:set>
                                    <p:animEffect transition="in" filter="box(in)">
                                      <p:cBhvr>
                                        <p:cTn id="34" dur="500"/>
                                        <p:tgtEl>
                                          <p:spTgt spid="6">
                                            <p:txEl>
                                              <p:pRg st="8" end="8"/>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box(in)">
                                      <p:cBhvr>
                                        <p:cTn id="37" dur="500"/>
                                        <p:tgtEl>
                                          <p:spTgt spid="6">
                                            <p:txEl>
                                              <p:pRg st="9" end="9"/>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6">
                                            <p:txEl>
                                              <p:pRg st="10" end="10"/>
                                            </p:txEl>
                                          </p:spTgt>
                                        </p:tgtEl>
                                        <p:attrNameLst>
                                          <p:attrName>style.visibility</p:attrName>
                                        </p:attrNameLst>
                                      </p:cBhvr>
                                      <p:to>
                                        <p:strVal val="visible"/>
                                      </p:to>
                                    </p:set>
                                    <p:animEffect transition="in" filter="box(in)">
                                      <p:cBhvr>
                                        <p:cTn id="40"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57200" y="274638"/>
            <a:ext cx="8229600" cy="1143000"/>
          </a:xfrm>
        </p:spPr>
        <p:txBody>
          <a:bodyPr/>
          <a:lstStyle/>
          <a:p>
            <a:r>
              <a:rPr lang="zh-TW" altLang="en-US" b="1" dirty="0" smtClean="0">
                <a:solidFill>
                  <a:schemeClr val="accent1">
                    <a:lumMod val="75000"/>
                  </a:schemeClr>
                </a:solidFill>
              </a:rPr>
              <a:t>比賽一開始</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內容版面配置區 2"/>
          <p:cNvSpPr>
            <a:spLocks noGrp="1"/>
          </p:cNvSpPr>
          <p:nvPr>
            <p:ph idx="1"/>
          </p:nvPr>
        </p:nvSpPr>
        <p:spPr>
          <a:xfrm>
            <a:off x="457200" y="1600200"/>
            <a:ext cx="8229600" cy="4781128"/>
          </a:xfrm>
        </p:spPr>
        <p:txBody>
          <a:bodyPr/>
          <a:lstStyle/>
          <a:p>
            <a:pPr algn="just"/>
            <a:r>
              <a:rPr lang="zh-TW" altLang="en-US" dirty="0" smtClean="0"/>
              <a:t>誰看題目</a:t>
            </a:r>
            <a:endParaRPr lang="en-US" altLang="zh-TW" dirty="0" smtClean="0"/>
          </a:p>
          <a:p>
            <a:pPr algn="just"/>
            <a:r>
              <a:rPr lang="zh-TW" altLang="en-US" dirty="0" smtClean="0"/>
              <a:t>誰</a:t>
            </a:r>
            <a:r>
              <a:rPr lang="en-US" altLang="zh-TW" dirty="0" smtClean="0"/>
              <a:t>setting</a:t>
            </a:r>
          </a:p>
          <a:p>
            <a:pPr algn="just"/>
            <a:r>
              <a:rPr lang="zh-TW" altLang="en-US" dirty="0" smtClean="0"/>
              <a:t>誰負責撕題目、錠題目</a:t>
            </a:r>
            <a:endParaRPr lang="en-US" altLang="zh-TW"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ox(i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ox(in)">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57200" y="274638"/>
            <a:ext cx="8229600" cy="1143000"/>
          </a:xfrm>
        </p:spPr>
        <p:txBody>
          <a:bodyPr/>
          <a:lstStyle/>
          <a:p>
            <a:r>
              <a:rPr lang="zh-TW" altLang="en-US" dirty="0" smtClean="0"/>
              <a:t>如何選題</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內容版面配置區 2"/>
          <p:cNvSpPr>
            <a:spLocks noGrp="1"/>
          </p:cNvSpPr>
          <p:nvPr>
            <p:ph idx="1"/>
          </p:nvPr>
        </p:nvSpPr>
        <p:spPr>
          <a:xfrm>
            <a:off x="457200" y="1600200"/>
            <a:ext cx="8229600" cy="4781128"/>
          </a:xfrm>
        </p:spPr>
        <p:txBody>
          <a:bodyPr/>
          <a:lstStyle/>
          <a:p>
            <a:pPr algn="just"/>
            <a:r>
              <a:rPr lang="zh-TW" altLang="en-US" dirty="0" smtClean="0"/>
              <a:t>比賽一開始</a:t>
            </a:r>
            <a:endParaRPr lang="en-US" altLang="zh-TW" dirty="0" smtClean="0"/>
          </a:p>
          <a:p>
            <a:pPr lvl="1" algn="just"/>
            <a:r>
              <a:rPr lang="zh-TW" altLang="en-US" dirty="0" smtClean="0"/>
              <a:t>第一題先看</a:t>
            </a:r>
            <a:endParaRPr lang="en-US" altLang="zh-TW" dirty="0" smtClean="0"/>
          </a:p>
          <a:p>
            <a:pPr lvl="1" algn="just"/>
            <a:r>
              <a:rPr lang="zh-TW" altLang="en-US" dirty="0" smtClean="0"/>
              <a:t>題目短的先看</a:t>
            </a:r>
            <a:endParaRPr lang="en-US" altLang="zh-TW" dirty="0" smtClean="0"/>
          </a:p>
          <a:p>
            <a:pPr lvl="1" algn="just"/>
            <a:r>
              <a:rPr lang="zh-TW" altLang="en-US" dirty="0" smtClean="0"/>
              <a:t>秒數短的先看</a:t>
            </a:r>
            <a:endParaRPr lang="en-US" altLang="zh-TW" dirty="0" smtClean="0"/>
          </a:p>
          <a:p>
            <a:pPr algn="just"/>
            <a:endParaRPr lang="en-US" altLang="zh-TW" dirty="0" smtClean="0"/>
          </a:p>
          <a:p>
            <a:pPr algn="just"/>
            <a:r>
              <a:rPr lang="zh-TW" altLang="en-US" dirty="0" smtClean="0"/>
              <a:t>盡快把所有的題目看完</a:t>
            </a:r>
            <a:endParaRPr lang="en-US" altLang="zh-TW" dirty="0" smtClean="0"/>
          </a:p>
          <a:p>
            <a:pPr algn="just"/>
            <a:r>
              <a:rPr lang="zh-TW" altLang="en-US" dirty="0" smtClean="0"/>
              <a:t>看 </a:t>
            </a:r>
            <a:r>
              <a:rPr lang="en-US" altLang="zh-TW" dirty="0" smtClean="0"/>
              <a:t>Scoreboard</a:t>
            </a:r>
            <a:r>
              <a:rPr lang="zh-TW" altLang="en-US" dirty="0" smtClean="0"/>
              <a:t> 哪題最多人解出來、最快解出來</a:t>
            </a:r>
            <a:endParaRPr lang="en-US" altLang="zh-TW" dirty="0" smtClean="0"/>
          </a:p>
          <a:p>
            <a:pPr algn="just"/>
            <a:endParaRPr lang="en-US" altLang="zh-TW"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ox(i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ox(i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ox(i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ox(in)">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ox(in)">
                                      <p:cBhvr>
                                        <p:cTn id="3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57200" y="274638"/>
            <a:ext cx="8229600" cy="1143000"/>
          </a:xfrm>
        </p:spPr>
        <p:txBody>
          <a:bodyPr/>
          <a:lstStyle/>
          <a:p>
            <a:r>
              <a:rPr lang="zh-TW" altLang="en-US" dirty="0" smtClean="0"/>
              <a:t>解讀</a:t>
            </a:r>
            <a:r>
              <a:rPr lang="en-US" altLang="zh-TW" dirty="0" smtClean="0"/>
              <a:t>Scoreboard</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pic>
        <p:nvPicPr>
          <p:cNvPr id="117762" name="Picture 2"/>
          <p:cNvPicPr>
            <a:picLocks noChangeAspect="1" noChangeArrowheads="1"/>
          </p:cNvPicPr>
          <p:nvPr/>
        </p:nvPicPr>
        <p:blipFill>
          <a:blip r:embed="rId2" cstate="print"/>
          <a:srcRect/>
          <a:stretch>
            <a:fillRect/>
          </a:stretch>
        </p:blipFill>
        <p:spPr bwMode="auto">
          <a:xfrm>
            <a:off x="0" y="1124744"/>
            <a:ext cx="96012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上傳結果</a:t>
            </a:r>
            <a:r>
              <a:rPr lang="en-US" altLang="zh-TW" dirty="0" smtClean="0"/>
              <a:t>WA?</a:t>
            </a:r>
            <a:endParaRPr lang="zh-TW" altLang="en-US" dirty="0"/>
          </a:p>
        </p:txBody>
      </p:sp>
      <p:sp>
        <p:nvSpPr>
          <p:cNvPr id="3" name="內容版面配置區 2"/>
          <p:cNvSpPr>
            <a:spLocks noGrp="1"/>
          </p:cNvSpPr>
          <p:nvPr>
            <p:ph idx="1"/>
          </p:nvPr>
        </p:nvSpPr>
        <p:spPr/>
        <p:txBody>
          <a:bodyPr/>
          <a:lstStyle/>
          <a:p>
            <a:r>
              <a:rPr lang="zh-TW" altLang="en-US" dirty="0" smtClean="0"/>
              <a:t>測試極端測資</a:t>
            </a:r>
            <a:endParaRPr lang="en-US" altLang="zh-TW" dirty="0" smtClean="0"/>
          </a:p>
          <a:p>
            <a:r>
              <a:rPr lang="zh-TW" altLang="en-US" dirty="0" smtClean="0"/>
              <a:t>檢查題目</a:t>
            </a:r>
            <a:endParaRPr lang="en-US" altLang="zh-TW" dirty="0" smtClean="0"/>
          </a:p>
          <a:p>
            <a:r>
              <a:rPr lang="zh-TW" altLang="en-US" dirty="0" smtClean="0"/>
              <a:t>檢查程式碼</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卡題了</a:t>
            </a:r>
            <a:endParaRPr lang="zh-TW" altLang="en-US" dirty="0"/>
          </a:p>
        </p:txBody>
      </p:sp>
      <p:sp>
        <p:nvSpPr>
          <p:cNvPr id="3" name="內容版面配置區 2"/>
          <p:cNvSpPr>
            <a:spLocks noGrp="1"/>
          </p:cNvSpPr>
          <p:nvPr>
            <p:ph idx="1"/>
          </p:nvPr>
        </p:nvSpPr>
        <p:spPr/>
        <p:txBody>
          <a:bodyPr/>
          <a:lstStyle/>
          <a:p>
            <a:r>
              <a:rPr lang="zh-TW" altLang="en-US" dirty="0" smtClean="0"/>
              <a:t>寫的人判斷多久可以解決，超過</a:t>
            </a:r>
            <a:r>
              <a:rPr lang="en-US" altLang="zh-TW" dirty="0" smtClean="0"/>
              <a:t>10</a:t>
            </a:r>
            <a:r>
              <a:rPr lang="zh-TW" altLang="en-US" dirty="0" smtClean="0"/>
              <a:t>分鐘就換人寫別題吧</a:t>
            </a:r>
            <a:r>
              <a:rPr lang="en-US" altLang="zh-TW" dirty="0" smtClean="0"/>
              <a:t>~</a:t>
            </a:r>
          </a:p>
          <a:p>
            <a:r>
              <a:rPr lang="zh-TW" altLang="en-US" dirty="0" smtClean="0"/>
              <a:t>系內比賽沒有印表機，可利用雙視窗，一個人</a:t>
            </a:r>
            <a:r>
              <a:rPr lang="en-US" altLang="zh-TW" dirty="0" smtClean="0"/>
              <a:t>coding</a:t>
            </a:r>
            <a:r>
              <a:rPr lang="zh-TW" altLang="en-US" dirty="0" smtClean="0"/>
              <a:t>、一個人</a:t>
            </a:r>
            <a:r>
              <a:rPr lang="en-US" altLang="zh-TW" dirty="0" smtClean="0"/>
              <a:t>debug</a:t>
            </a:r>
          </a:p>
          <a:p>
            <a:r>
              <a:rPr lang="zh-TW" altLang="en-US" dirty="0" smtClean="0"/>
              <a:t>有印表機的比賽，要換人就直接印了、印不用錢！</a:t>
            </a:r>
            <a:endParaRPr lang="en-US" altLang="zh-TW" dirty="0" smtClean="0"/>
          </a:p>
          <a:p>
            <a:r>
              <a:rPr lang="zh-TW" altLang="en-US" dirty="0" smtClean="0"/>
              <a:t>發現</a:t>
            </a:r>
            <a:r>
              <a:rPr lang="en-US" altLang="zh-TW" dirty="0" smtClean="0"/>
              <a:t>bug</a:t>
            </a:r>
            <a:r>
              <a:rPr lang="zh-TW" altLang="en-US" dirty="0" smtClean="0"/>
              <a:t>了，記得把電腦搶回來</a:t>
            </a:r>
            <a:r>
              <a:rPr lang="en-US" altLang="zh-TW"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其他</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r>
              <a:rPr lang="zh-TW" altLang="en-US" dirty="0" smtClean="0"/>
              <a:t>不要三個人一起盯著電腦，除非比賽時間快到了，要多</a:t>
            </a:r>
            <a:r>
              <a:rPr lang="en-US" altLang="zh-TW" dirty="0" smtClean="0"/>
              <a:t>thinking!!</a:t>
            </a:r>
          </a:p>
          <a:p>
            <a:r>
              <a:rPr lang="zh-TW" altLang="en-US" dirty="0" smtClean="0"/>
              <a:t>不要讓電腦空著、可以先打測資打完</a:t>
            </a:r>
            <a:endParaRPr lang="en-US" altLang="zh-TW" dirty="0" smtClean="0"/>
          </a:p>
          <a:p>
            <a:r>
              <a:rPr lang="zh-TW" altLang="en-US" dirty="0" smtClean="0"/>
              <a:t>千萬不要在比賽中看到題目，知道演算法是什麼卻不會寫。所以一定要確保上課有教的部分都有人會寫若在練習時間不足的情況下，可以考慮進行分工，誰負責練圖論、誰負責練</a:t>
            </a:r>
            <a:r>
              <a:rPr lang="en-US" altLang="zh-TW" dirty="0" smtClean="0"/>
              <a:t>DP</a:t>
            </a:r>
            <a:r>
              <a:rPr lang="zh-TW" altLang="en-US" dirty="0" smtClean="0"/>
              <a:t>、等等。</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團練</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團練可以解決比賽中的很多問題。</a:t>
            </a:r>
          </a:p>
          <a:p>
            <a:r>
              <a:rPr lang="zh-TW" altLang="en-US" dirty="0" smtClean="0"/>
              <a:t>團練的幫助之一是有助於了解隊友的在比賽時的特性，畢竟在比賽中時間是很重要的，一題寫的時間愈短 不僅是</a:t>
            </a:r>
            <a:r>
              <a:rPr lang="en-US" altLang="zh-TW" dirty="0" smtClean="0"/>
              <a:t>Score</a:t>
            </a:r>
            <a:r>
              <a:rPr lang="zh-TW" altLang="en-US" dirty="0" smtClean="0"/>
              <a:t>方面的影響，更重要的是 你可以有更多時間去解決其他題目。</a:t>
            </a:r>
            <a:endParaRPr lang="en-US" altLang="zh-TW" dirty="0" smtClean="0"/>
          </a:p>
          <a:p>
            <a:r>
              <a:rPr lang="zh-TW" altLang="en-US" dirty="0" smtClean="0"/>
              <a:t>當然團練也可以增強團隊的程式能力，可以看隊友的</a:t>
            </a:r>
            <a:r>
              <a:rPr lang="en-US" altLang="zh-TW" dirty="0" smtClean="0"/>
              <a:t>code</a:t>
            </a:r>
            <a:r>
              <a:rPr lang="zh-TW" altLang="en-US" dirty="0" smtClean="0"/>
              <a:t>怎麼寫，跟比賽中誰來</a:t>
            </a:r>
            <a:r>
              <a:rPr lang="en-US" altLang="zh-TW" dirty="0" smtClean="0"/>
              <a:t>debug</a:t>
            </a:r>
            <a:r>
              <a:rPr lang="zh-TW" altLang="en-US" dirty="0" smtClean="0"/>
              <a:t>有關，如果隊友的寫法比較好，就可以改變自己的寫法</a:t>
            </a:r>
            <a:r>
              <a:rPr lang="en-US" altLang="zh-TW" dirty="0" smtClean="0"/>
              <a:t>~</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zh-TW" b="1" dirty="0" smtClean="0">
                <a:solidFill>
                  <a:schemeClr val="accent1">
                    <a:lumMod val="75000"/>
                  </a:schemeClr>
                </a:solidFill>
              </a:rPr>
              <a:t>DFS</a:t>
            </a:r>
            <a:endParaRPr lang="zh-TW" altLang="en-US" dirty="0"/>
          </a:p>
        </p:txBody>
      </p:sp>
      <p:sp>
        <p:nvSpPr>
          <p:cNvPr id="96259" name="Rectangle 3"/>
          <p:cNvSpPr>
            <a:spLocks noGrp="1" noChangeArrowheads="1"/>
          </p:cNvSpPr>
          <p:nvPr>
            <p:ph type="body" idx="1"/>
          </p:nvPr>
        </p:nvSpPr>
        <p:spPr>
          <a:xfrm>
            <a:off x="900113" y="1571612"/>
            <a:ext cx="7775575" cy="1441450"/>
          </a:xfrm>
        </p:spPr>
        <p:txBody>
          <a:bodyPr>
            <a:normAutofit/>
          </a:bodyPr>
          <a:lstStyle/>
          <a:p>
            <a:r>
              <a:rPr lang="zh-TW" altLang="en-US" sz="2000" dirty="0"/>
              <a:t>彈出</a:t>
            </a:r>
            <a:r>
              <a:rPr lang="en-US" altLang="zh-TW" sz="2000" dirty="0" smtClean="0"/>
              <a:t>V</a:t>
            </a:r>
            <a:r>
              <a:rPr lang="en-US" altLang="zh-TW" sz="2000" baseline="-25000" dirty="0" smtClean="0"/>
              <a:t>4</a:t>
            </a:r>
            <a:r>
              <a:rPr lang="zh-TW" altLang="en-US" sz="2000" dirty="0" smtClean="0"/>
              <a:t>，</a:t>
            </a:r>
            <a:r>
              <a:rPr lang="zh-TW" altLang="en-US" sz="2000" dirty="0"/>
              <a:t>此頂點已被輸出，故捨棄</a:t>
            </a:r>
            <a:r>
              <a:rPr lang="zh-TW" altLang="en-US" sz="2000" dirty="0" smtClean="0"/>
              <a:t>不用</a:t>
            </a:r>
            <a:endParaRPr lang="en-US" altLang="zh-TW" sz="2000" dirty="0" smtClean="0"/>
          </a:p>
          <a:p>
            <a:r>
              <a:rPr lang="zh-TW" altLang="en-US" sz="2000" dirty="0" smtClean="0"/>
              <a:t>接著</a:t>
            </a:r>
            <a:r>
              <a:rPr lang="zh-TW" altLang="en-US" sz="2000" dirty="0"/>
              <a:t>再彈出</a:t>
            </a:r>
            <a:r>
              <a:rPr lang="en-US" altLang="zh-TW" sz="2000" dirty="0" smtClean="0"/>
              <a:t>V</a:t>
            </a:r>
            <a:r>
              <a:rPr lang="en-US" altLang="zh-TW" sz="2000" baseline="-30000" dirty="0" smtClean="0"/>
              <a:t>5</a:t>
            </a:r>
            <a:r>
              <a:rPr lang="en-US" altLang="zh-TW" sz="2000" dirty="0" smtClean="0"/>
              <a:t> ,</a:t>
            </a:r>
            <a:r>
              <a:rPr lang="zh-TW" altLang="en-US" sz="2000" dirty="0" smtClean="0"/>
              <a:t>將</a:t>
            </a:r>
            <a:r>
              <a:rPr lang="en-US" altLang="zh-TW" sz="2000" dirty="0" smtClean="0"/>
              <a:t> V</a:t>
            </a:r>
            <a:r>
              <a:rPr lang="en-US" altLang="zh-TW" sz="2000" baseline="-30000" dirty="0" smtClean="0"/>
              <a:t>5</a:t>
            </a:r>
            <a:r>
              <a:rPr lang="zh-TW" altLang="en-US" sz="2000" dirty="0" smtClean="0"/>
              <a:t>的</a:t>
            </a:r>
            <a:r>
              <a:rPr lang="zh-TW" altLang="en-US" sz="2000" dirty="0"/>
              <a:t>相鄰頂點</a:t>
            </a:r>
            <a:r>
              <a:rPr lang="en-US" altLang="zh-TW" sz="2000" dirty="0" smtClean="0"/>
              <a:t>V</a:t>
            </a:r>
            <a:r>
              <a:rPr lang="en-US" altLang="zh-TW" sz="2000" baseline="-30000" dirty="0"/>
              <a:t>2</a:t>
            </a:r>
            <a:r>
              <a:rPr lang="zh-TW" altLang="en-US" sz="2000" dirty="0" smtClean="0"/>
              <a:t>、</a:t>
            </a:r>
            <a:r>
              <a:rPr lang="en-US" altLang="zh-TW" sz="2000" dirty="0" smtClean="0"/>
              <a:t>V</a:t>
            </a:r>
            <a:r>
              <a:rPr lang="en-US" altLang="zh-TW" sz="2000" baseline="-30000" dirty="0" smtClean="0"/>
              <a:t>8</a:t>
            </a:r>
            <a:r>
              <a:rPr lang="zh-TW" altLang="en-US" sz="2000" dirty="0" smtClean="0"/>
              <a:t>放入</a:t>
            </a:r>
            <a:r>
              <a:rPr lang="zh-TW" altLang="en-US" sz="2000" dirty="0"/>
              <a:t>堆疊。</a:t>
            </a:r>
          </a:p>
        </p:txBody>
      </p:sp>
      <p:sp>
        <p:nvSpPr>
          <p:cNvPr id="96260" name="Oval 4"/>
          <p:cNvSpPr>
            <a:spLocks noChangeArrowheads="1"/>
          </p:cNvSpPr>
          <p:nvPr/>
        </p:nvSpPr>
        <p:spPr bwMode="auto">
          <a:xfrm>
            <a:off x="6877050" y="2357430"/>
            <a:ext cx="627063" cy="522288"/>
          </a:xfrm>
          <a:prstGeom prst="ellipse">
            <a:avLst/>
          </a:prstGeom>
          <a:no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a:t>
            </a:r>
            <a:endParaRPr lang="en-US" altLang="zh-TW" sz="2000"/>
          </a:p>
        </p:txBody>
      </p:sp>
      <p:sp>
        <p:nvSpPr>
          <p:cNvPr id="96261" name="Oval 5"/>
          <p:cNvSpPr>
            <a:spLocks noChangeArrowheads="1"/>
          </p:cNvSpPr>
          <p:nvPr/>
        </p:nvSpPr>
        <p:spPr bwMode="auto">
          <a:xfrm>
            <a:off x="6088063" y="3259130"/>
            <a:ext cx="627062" cy="522288"/>
          </a:xfrm>
          <a:prstGeom prst="ellipse">
            <a:avLst/>
          </a:prstGeom>
          <a:solidFill>
            <a:schemeClr val="accent6">
              <a:lumMod val="60000"/>
              <a:lumOff val="40000"/>
            </a:schemeClr>
          </a:solidFill>
          <a:ln w="28575">
            <a:solidFill>
              <a:srgbClr val="FF000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96262" name="Oval 6"/>
          <p:cNvSpPr>
            <a:spLocks noChangeArrowheads="1"/>
          </p:cNvSpPr>
          <p:nvPr/>
        </p:nvSpPr>
        <p:spPr bwMode="auto">
          <a:xfrm>
            <a:off x="5724525" y="401478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96263" name="Oval 7"/>
          <p:cNvSpPr>
            <a:spLocks noChangeArrowheads="1"/>
          </p:cNvSpPr>
          <p:nvPr/>
        </p:nvSpPr>
        <p:spPr bwMode="auto">
          <a:xfrm>
            <a:off x="6488113" y="4010018"/>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96264" name="Oval 8"/>
          <p:cNvSpPr>
            <a:spLocks noChangeArrowheads="1"/>
          </p:cNvSpPr>
          <p:nvPr/>
        </p:nvSpPr>
        <p:spPr bwMode="auto">
          <a:xfrm>
            <a:off x="6138863" y="4802180"/>
            <a:ext cx="627062"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6265" name="Oval 9"/>
          <p:cNvSpPr>
            <a:spLocks noChangeArrowheads="1"/>
          </p:cNvSpPr>
          <p:nvPr/>
        </p:nvSpPr>
        <p:spPr bwMode="auto">
          <a:xfrm>
            <a:off x="6899275" y="5651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96266" name="Line 10"/>
          <p:cNvSpPr>
            <a:spLocks noChangeShapeType="1"/>
          </p:cNvSpPr>
          <p:nvPr/>
        </p:nvSpPr>
        <p:spPr bwMode="auto">
          <a:xfrm flipH="1">
            <a:off x="6124575" y="3771893"/>
            <a:ext cx="166688" cy="238125"/>
          </a:xfrm>
          <a:prstGeom prst="line">
            <a:avLst/>
          </a:prstGeom>
          <a:noFill/>
          <a:ln w="3175">
            <a:solidFill>
              <a:schemeClr val="tx1"/>
            </a:solidFill>
            <a:round/>
            <a:headEnd/>
            <a:tailEnd/>
          </a:ln>
          <a:effectLst/>
        </p:spPr>
        <p:txBody>
          <a:bodyPr/>
          <a:lstStyle/>
          <a:p>
            <a:endParaRPr lang="zh-TW" altLang="en-US"/>
          </a:p>
        </p:txBody>
      </p:sp>
      <p:sp>
        <p:nvSpPr>
          <p:cNvPr id="96267" name="Line 11"/>
          <p:cNvSpPr>
            <a:spLocks noChangeShapeType="1"/>
          </p:cNvSpPr>
          <p:nvPr/>
        </p:nvSpPr>
        <p:spPr bwMode="auto">
          <a:xfrm>
            <a:off x="6573838" y="3751255"/>
            <a:ext cx="171450" cy="246063"/>
          </a:xfrm>
          <a:prstGeom prst="line">
            <a:avLst/>
          </a:prstGeom>
          <a:noFill/>
          <a:ln w="3175">
            <a:solidFill>
              <a:schemeClr val="tx1"/>
            </a:solidFill>
            <a:round/>
            <a:headEnd/>
            <a:tailEnd/>
          </a:ln>
          <a:effectLst/>
        </p:spPr>
        <p:txBody>
          <a:bodyPr/>
          <a:lstStyle/>
          <a:p>
            <a:endParaRPr lang="zh-TW" altLang="en-US"/>
          </a:p>
        </p:txBody>
      </p:sp>
      <p:sp>
        <p:nvSpPr>
          <p:cNvPr id="96268" name="Line 12"/>
          <p:cNvSpPr>
            <a:spLocks noChangeShapeType="1"/>
          </p:cNvSpPr>
          <p:nvPr/>
        </p:nvSpPr>
        <p:spPr bwMode="auto">
          <a:xfrm>
            <a:off x="6100763" y="4541830"/>
            <a:ext cx="190500" cy="273050"/>
          </a:xfrm>
          <a:prstGeom prst="line">
            <a:avLst/>
          </a:prstGeom>
          <a:noFill/>
          <a:ln w="3175">
            <a:solidFill>
              <a:schemeClr val="tx1"/>
            </a:solidFill>
            <a:round/>
            <a:headEnd/>
            <a:tailEnd/>
          </a:ln>
          <a:effectLst/>
        </p:spPr>
        <p:txBody>
          <a:bodyPr/>
          <a:lstStyle/>
          <a:p>
            <a:endParaRPr lang="zh-TW" altLang="en-US"/>
          </a:p>
        </p:txBody>
      </p:sp>
      <p:sp>
        <p:nvSpPr>
          <p:cNvPr id="96269" name="Line 13"/>
          <p:cNvSpPr>
            <a:spLocks noChangeShapeType="1"/>
          </p:cNvSpPr>
          <p:nvPr/>
        </p:nvSpPr>
        <p:spPr bwMode="auto">
          <a:xfrm flipH="1">
            <a:off x="6573838" y="4530718"/>
            <a:ext cx="153987" cy="276225"/>
          </a:xfrm>
          <a:prstGeom prst="line">
            <a:avLst/>
          </a:prstGeom>
          <a:noFill/>
          <a:ln w="3175">
            <a:solidFill>
              <a:schemeClr val="tx1"/>
            </a:solidFill>
            <a:round/>
            <a:headEnd/>
            <a:tailEnd/>
          </a:ln>
          <a:effectLst/>
        </p:spPr>
        <p:txBody>
          <a:bodyPr/>
          <a:lstStyle/>
          <a:p>
            <a:endParaRPr lang="zh-TW" altLang="en-US"/>
          </a:p>
        </p:txBody>
      </p:sp>
      <p:sp>
        <p:nvSpPr>
          <p:cNvPr id="96270" name="Oval 14"/>
          <p:cNvSpPr>
            <a:spLocks noChangeArrowheads="1"/>
          </p:cNvSpPr>
          <p:nvPr/>
        </p:nvSpPr>
        <p:spPr bwMode="auto">
          <a:xfrm>
            <a:off x="7599363" y="324484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96271" name="Oval 15"/>
          <p:cNvSpPr>
            <a:spLocks noChangeArrowheads="1"/>
          </p:cNvSpPr>
          <p:nvPr/>
        </p:nvSpPr>
        <p:spPr bwMode="auto">
          <a:xfrm>
            <a:off x="7235825" y="4000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96272" name="Oval 16"/>
          <p:cNvSpPr>
            <a:spLocks noChangeArrowheads="1"/>
          </p:cNvSpPr>
          <p:nvPr/>
        </p:nvSpPr>
        <p:spPr bwMode="auto">
          <a:xfrm>
            <a:off x="7999413" y="3995730"/>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96273" name="Oval 17"/>
          <p:cNvSpPr>
            <a:spLocks noChangeArrowheads="1"/>
          </p:cNvSpPr>
          <p:nvPr/>
        </p:nvSpPr>
        <p:spPr bwMode="auto">
          <a:xfrm>
            <a:off x="7650163" y="478789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96274" name="Line 18"/>
          <p:cNvSpPr>
            <a:spLocks noChangeShapeType="1"/>
          </p:cNvSpPr>
          <p:nvPr/>
        </p:nvSpPr>
        <p:spPr bwMode="auto">
          <a:xfrm flipH="1">
            <a:off x="7635875" y="3757605"/>
            <a:ext cx="166688" cy="238125"/>
          </a:xfrm>
          <a:prstGeom prst="line">
            <a:avLst/>
          </a:prstGeom>
          <a:noFill/>
          <a:ln w="3175">
            <a:solidFill>
              <a:schemeClr val="tx1"/>
            </a:solidFill>
            <a:round/>
            <a:headEnd/>
            <a:tailEnd/>
          </a:ln>
          <a:effectLst/>
        </p:spPr>
        <p:txBody>
          <a:bodyPr/>
          <a:lstStyle/>
          <a:p>
            <a:endParaRPr lang="zh-TW" altLang="en-US"/>
          </a:p>
        </p:txBody>
      </p:sp>
      <p:sp>
        <p:nvSpPr>
          <p:cNvPr id="96275" name="Line 19"/>
          <p:cNvSpPr>
            <a:spLocks noChangeShapeType="1"/>
          </p:cNvSpPr>
          <p:nvPr/>
        </p:nvSpPr>
        <p:spPr bwMode="auto">
          <a:xfrm>
            <a:off x="8085138" y="3736968"/>
            <a:ext cx="171450" cy="246062"/>
          </a:xfrm>
          <a:prstGeom prst="line">
            <a:avLst/>
          </a:prstGeom>
          <a:noFill/>
          <a:ln w="3175">
            <a:solidFill>
              <a:schemeClr val="tx1"/>
            </a:solidFill>
            <a:round/>
            <a:headEnd/>
            <a:tailEnd/>
          </a:ln>
          <a:effectLst/>
        </p:spPr>
        <p:txBody>
          <a:bodyPr/>
          <a:lstStyle/>
          <a:p>
            <a:endParaRPr lang="zh-TW" altLang="en-US"/>
          </a:p>
        </p:txBody>
      </p:sp>
      <p:sp>
        <p:nvSpPr>
          <p:cNvPr id="96276" name="Line 20"/>
          <p:cNvSpPr>
            <a:spLocks noChangeShapeType="1"/>
          </p:cNvSpPr>
          <p:nvPr/>
        </p:nvSpPr>
        <p:spPr bwMode="auto">
          <a:xfrm>
            <a:off x="7612063" y="4527543"/>
            <a:ext cx="190500" cy="273050"/>
          </a:xfrm>
          <a:prstGeom prst="line">
            <a:avLst/>
          </a:prstGeom>
          <a:noFill/>
          <a:ln w="3175">
            <a:solidFill>
              <a:schemeClr val="tx1"/>
            </a:solidFill>
            <a:round/>
            <a:headEnd/>
            <a:tailEnd/>
          </a:ln>
          <a:effectLst/>
        </p:spPr>
        <p:txBody>
          <a:bodyPr/>
          <a:lstStyle/>
          <a:p>
            <a:endParaRPr lang="zh-TW" altLang="en-US"/>
          </a:p>
        </p:txBody>
      </p:sp>
      <p:sp>
        <p:nvSpPr>
          <p:cNvPr id="96277" name="Line 21"/>
          <p:cNvSpPr>
            <a:spLocks noChangeShapeType="1"/>
          </p:cNvSpPr>
          <p:nvPr/>
        </p:nvSpPr>
        <p:spPr bwMode="auto">
          <a:xfrm flipH="1">
            <a:off x="8085138" y="4516430"/>
            <a:ext cx="153987" cy="276225"/>
          </a:xfrm>
          <a:prstGeom prst="line">
            <a:avLst/>
          </a:prstGeom>
          <a:noFill/>
          <a:ln w="3175">
            <a:solidFill>
              <a:schemeClr val="tx1"/>
            </a:solidFill>
            <a:round/>
            <a:headEnd/>
            <a:tailEnd/>
          </a:ln>
          <a:effectLst/>
        </p:spPr>
        <p:txBody>
          <a:bodyPr/>
          <a:lstStyle/>
          <a:p>
            <a:endParaRPr lang="zh-TW" altLang="en-US"/>
          </a:p>
        </p:txBody>
      </p:sp>
      <p:sp>
        <p:nvSpPr>
          <p:cNvPr id="96278" name="Line 22"/>
          <p:cNvSpPr>
            <a:spLocks noChangeShapeType="1"/>
          </p:cNvSpPr>
          <p:nvPr/>
        </p:nvSpPr>
        <p:spPr bwMode="auto">
          <a:xfrm flipH="1">
            <a:off x="6588125" y="2789230"/>
            <a:ext cx="360363" cy="504825"/>
          </a:xfrm>
          <a:prstGeom prst="line">
            <a:avLst/>
          </a:prstGeom>
          <a:noFill/>
          <a:ln w="9525">
            <a:solidFill>
              <a:schemeClr val="tx1"/>
            </a:solidFill>
            <a:round/>
            <a:headEnd/>
            <a:tailEnd/>
          </a:ln>
          <a:effectLst/>
        </p:spPr>
        <p:txBody>
          <a:bodyPr/>
          <a:lstStyle/>
          <a:p>
            <a:endParaRPr lang="zh-TW" altLang="en-US"/>
          </a:p>
        </p:txBody>
      </p:sp>
      <p:sp>
        <p:nvSpPr>
          <p:cNvPr id="96279" name="Line 23"/>
          <p:cNvSpPr>
            <a:spLocks noChangeShapeType="1"/>
          </p:cNvSpPr>
          <p:nvPr/>
        </p:nvSpPr>
        <p:spPr bwMode="auto">
          <a:xfrm>
            <a:off x="6588125" y="5310180"/>
            <a:ext cx="360363" cy="503238"/>
          </a:xfrm>
          <a:prstGeom prst="line">
            <a:avLst/>
          </a:prstGeom>
          <a:noFill/>
          <a:ln w="9525">
            <a:solidFill>
              <a:schemeClr val="tx1"/>
            </a:solidFill>
            <a:round/>
            <a:headEnd/>
            <a:tailEnd/>
          </a:ln>
          <a:effectLst/>
        </p:spPr>
        <p:txBody>
          <a:bodyPr/>
          <a:lstStyle/>
          <a:p>
            <a:endParaRPr lang="zh-TW" altLang="en-US"/>
          </a:p>
        </p:txBody>
      </p:sp>
      <p:sp>
        <p:nvSpPr>
          <p:cNvPr id="96280" name="Line 24"/>
          <p:cNvSpPr>
            <a:spLocks noChangeShapeType="1"/>
          </p:cNvSpPr>
          <p:nvPr/>
        </p:nvSpPr>
        <p:spPr bwMode="auto">
          <a:xfrm>
            <a:off x="7453313" y="2789230"/>
            <a:ext cx="358775" cy="431800"/>
          </a:xfrm>
          <a:prstGeom prst="line">
            <a:avLst/>
          </a:prstGeom>
          <a:noFill/>
          <a:ln w="9525">
            <a:solidFill>
              <a:schemeClr val="tx1"/>
            </a:solidFill>
            <a:round/>
            <a:headEnd/>
            <a:tailEnd/>
          </a:ln>
          <a:effectLst/>
        </p:spPr>
        <p:txBody>
          <a:bodyPr/>
          <a:lstStyle/>
          <a:p>
            <a:endParaRPr lang="zh-TW" altLang="en-US"/>
          </a:p>
        </p:txBody>
      </p:sp>
      <p:sp>
        <p:nvSpPr>
          <p:cNvPr id="96281" name="Line 25"/>
          <p:cNvSpPr>
            <a:spLocks noChangeShapeType="1"/>
          </p:cNvSpPr>
          <p:nvPr/>
        </p:nvSpPr>
        <p:spPr bwMode="auto">
          <a:xfrm flipH="1">
            <a:off x="7524750" y="5310180"/>
            <a:ext cx="287338" cy="503238"/>
          </a:xfrm>
          <a:prstGeom prst="line">
            <a:avLst/>
          </a:prstGeom>
          <a:noFill/>
          <a:ln w="9525">
            <a:solidFill>
              <a:schemeClr val="tx1"/>
            </a:solidFill>
            <a:round/>
            <a:headEnd/>
            <a:tailEnd/>
          </a:ln>
          <a:effectLst/>
        </p:spPr>
        <p:txBody>
          <a:bodyPr/>
          <a:lstStyle/>
          <a:p>
            <a:endParaRPr lang="zh-TW" altLang="en-US"/>
          </a:p>
        </p:txBody>
      </p:sp>
      <p:sp>
        <p:nvSpPr>
          <p:cNvPr id="96282" name="Rectangle 26"/>
          <p:cNvSpPr>
            <a:spLocks noChangeArrowheads="1"/>
          </p:cNvSpPr>
          <p:nvPr/>
        </p:nvSpPr>
        <p:spPr bwMode="auto">
          <a:xfrm>
            <a:off x="4067175"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96283" name="Rectangle 27"/>
          <p:cNvSpPr>
            <a:spLocks noChangeArrowheads="1"/>
          </p:cNvSpPr>
          <p:nvPr/>
        </p:nvSpPr>
        <p:spPr bwMode="auto">
          <a:xfrm>
            <a:off x="4067175"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96284" name="Text Box 28"/>
          <p:cNvSpPr txBox="1">
            <a:spLocks noChangeArrowheads="1"/>
          </p:cNvSpPr>
          <p:nvPr/>
        </p:nvSpPr>
        <p:spPr bwMode="auto">
          <a:xfrm>
            <a:off x="971550" y="5805488"/>
            <a:ext cx="2466975" cy="396875"/>
          </a:xfrm>
          <a:prstGeom prst="rect">
            <a:avLst/>
          </a:prstGeom>
          <a:noFill/>
          <a:ln w="9525">
            <a:noFill/>
            <a:miter lim="800000"/>
            <a:headEnd/>
            <a:tailEnd/>
          </a:ln>
          <a:effectLst/>
        </p:spPr>
        <p:txBody>
          <a:bodyPr wrap="none">
            <a:spAutoFit/>
          </a:bodyPr>
          <a:lstStyle/>
          <a:p>
            <a:r>
              <a:rPr lang="zh-TW" altLang="en-US" sz="2000">
                <a:solidFill>
                  <a:schemeClr val="hlink"/>
                </a:solidFill>
              </a:rPr>
              <a:t>輸出：</a:t>
            </a:r>
            <a:r>
              <a:rPr lang="en-US" altLang="zh-TW" sz="2000">
                <a:solidFill>
                  <a:schemeClr val="hlink"/>
                </a:solidFill>
              </a:rPr>
              <a:t>V</a:t>
            </a:r>
            <a:r>
              <a:rPr lang="en-US" altLang="zh-TW" sz="2000" baseline="-10000">
                <a:solidFill>
                  <a:schemeClr val="hlink"/>
                </a:solidFill>
              </a:rPr>
              <a:t>1  </a:t>
            </a:r>
            <a:r>
              <a:rPr lang="en-US" altLang="zh-TW" sz="2000">
                <a:solidFill>
                  <a:schemeClr val="hlink"/>
                </a:solidFill>
              </a:rPr>
              <a:t>V</a:t>
            </a:r>
            <a:r>
              <a:rPr lang="en-US" altLang="zh-TW" sz="2000" baseline="-10000">
                <a:solidFill>
                  <a:schemeClr val="hlink"/>
                </a:solidFill>
              </a:rPr>
              <a:t>2 </a:t>
            </a:r>
            <a:r>
              <a:rPr lang="en-US" altLang="zh-TW" sz="2000">
                <a:solidFill>
                  <a:schemeClr val="hlink"/>
                </a:solidFill>
              </a:rPr>
              <a:t>V</a:t>
            </a:r>
            <a:r>
              <a:rPr lang="en-US" altLang="zh-TW" sz="2000" baseline="-10000">
                <a:solidFill>
                  <a:schemeClr val="hlink"/>
                </a:solidFill>
              </a:rPr>
              <a:t>4  </a:t>
            </a:r>
            <a:r>
              <a:rPr lang="en-US" altLang="zh-TW" sz="2000">
                <a:solidFill>
                  <a:schemeClr val="hlink"/>
                </a:solidFill>
              </a:rPr>
              <a:t>V</a:t>
            </a:r>
            <a:r>
              <a:rPr lang="en-US" altLang="zh-TW" sz="2000" baseline="-10000">
                <a:solidFill>
                  <a:schemeClr val="hlink"/>
                </a:solidFill>
              </a:rPr>
              <a:t>8 </a:t>
            </a:r>
            <a:r>
              <a:rPr lang="en-US" altLang="zh-TW" sz="2000">
                <a:solidFill>
                  <a:schemeClr val="hlink"/>
                </a:solidFill>
              </a:rPr>
              <a:t>V</a:t>
            </a:r>
            <a:r>
              <a:rPr lang="en-US" altLang="zh-TW" sz="2000" baseline="-10000">
                <a:solidFill>
                  <a:schemeClr val="hlink"/>
                </a:solidFill>
              </a:rPr>
              <a:t>5</a:t>
            </a:r>
          </a:p>
        </p:txBody>
      </p:sp>
      <p:sp>
        <p:nvSpPr>
          <p:cNvPr id="96285" name="Text Box 29"/>
          <p:cNvSpPr txBox="1">
            <a:spLocks noChangeArrowheads="1"/>
          </p:cNvSpPr>
          <p:nvPr/>
        </p:nvSpPr>
        <p:spPr bwMode="auto">
          <a:xfrm>
            <a:off x="971550" y="5805488"/>
            <a:ext cx="3529013" cy="396875"/>
          </a:xfrm>
          <a:prstGeom prst="rect">
            <a:avLst/>
          </a:prstGeom>
          <a:noFill/>
          <a:ln w="9525">
            <a:noFill/>
            <a:miter lim="800000"/>
            <a:headEnd/>
            <a:tailEnd/>
          </a:ln>
          <a:effectLst/>
        </p:spPr>
        <p:txBody>
          <a:bodyPr>
            <a:spAutoFit/>
          </a:bodyPr>
          <a:lstStyle/>
          <a:p>
            <a:r>
              <a:rPr lang="zh-TW" altLang="en-US" sz="2000">
                <a:solidFill>
                  <a:schemeClr val="hlink"/>
                </a:solidFill>
              </a:rPr>
              <a:t>輸出：</a:t>
            </a:r>
            <a:r>
              <a:rPr lang="en-US" altLang="zh-TW" sz="2000">
                <a:solidFill>
                  <a:schemeClr val="hlink"/>
                </a:solidFill>
              </a:rPr>
              <a:t>V</a:t>
            </a:r>
            <a:r>
              <a:rPr lang="en-US" altLang="zh-TW" sz="2000" baseline="-10000">
                <a:solidFill>
                  <a:schemeClr val="hlink"/>
                </a:solidFill>
              </a:rPr>
              <a:t>1</a:t>
            </a:r>
          </a:p>
        </p:txBody>
      </p:sp>
      <p:sp>
        <p:nvSpPr>
          <p:cNvPr id="96286" name="Rectangle 30"/>
          <p:cNvSpPr>
            <a:spLocks noChangeArrowheads="1"/>
          </p:cNvSpPr>
          <p:nvPr/>
        </p:nvSpPr>
        <p:spPr bwMode="auto">
          <a:xfrm>
            <a:off x="4067175" y="3573463"/>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8</a:t>
            </a:r>
          </a:p>
        </p:txBody>
      </p:sp>
      <p:sp>
        <p:nvSpPr>
          <p:cNvPr id="96287" name="Rectangle 31"/>
          <p:cNvSpPr>
            <a:spLocks noChangeArrowheads="1"/>
          </p:cNvSpPr>
          <p:nvPr/>
        </p:nvSpPr>
        <p:spPr bwMode="auto">
          <a:xfrm>
            <a:off x="4067175"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10</a:t>
            </a:r>
          </a:p>
        </p:txBody>
      </p:sp>
      <p:sp>
        <p:nvSpPr>
          <p:cNvPr id="96288" name="AutoShape 32"/>
          <p:cNvSpPr>
            <a:spLocks noChangeArrowheads="1"/>
          </p:cNvSpPr>
          <p:nvPr/>
        </p:nvSpPr>
        <p:spPr bwMode="auto">
          <a:xfrm>
            <a:off x="3419475" y="4437063"/>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96293" name="Rectangle 37"/>
          <p:cNvSpPr>
            <a:spLocks noChangeArrowheads="1"/>
          </p:cNvSpPr>
          <p:nvPr/>
        </p:nvSpPr>
        <p:spPr bwMode="auto">
          <a:xfrm>
            <a:off x="4067175" y="3068638"/>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2</a:t>
            </a:r>
          </a:p>
        </p:txBody>
      </p:sp>
      <p:sp>
        <p:nvSpPr>
          <p:cNvPr id="96299" name="Rectangle 43"/>
          <p:cNvSpPr>
            <a:spLocks noChangeArrowheads="1"/>
          </p:cNvSpPr>
          <p:nvPr/>
        </p:nvSpPr>
        <p:spPr bwMode="auto">
          <a:xfrm>
            <a:off x="2268538"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96300" name="Rectangle 44"/>
          <p:cNvSpPr>
            <a:spLocks noChangeArrowheads="1"/>
          </p:cNvSpPr>
          <p:nvPr/>
        </p:nvSpPr>
        <p:spPr bwMode="auto">
          <a:xfrm>
            <a:off x="2268538"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96301" name="Rectangle 45"/>
          <p:cNvSpPr>
            <a:spLocks noChangeArrowheads="1"/>
          </p:cNvSpPr>
          <p:nvPr/>
        </p:nvSpPr>
        <p:spPr bwMode="auto">
          <a:xfrm>
            <a:off x="2268538" y="3573463"/>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96302" name="Rectangle 46"/>
          <p:cNvSpPr>
            <a:spLocks noChangeArrowheads="1"/>
          </p:cNvSpPr>
          <p:nvPr/>
        </p:nvSpPr>
        <p:spPr bwMode="auto">
          <a:xfrm>
            <a:off x="2268538" y="4076700"/>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10</a:t>
            </a:r>
          </a:p>
        </p:txBody>
      </p:sp>
      <p:sp>
        <p:nvSpPr>
          <p:cNvPr id="96303" name="Rectangle 47"/>
          <p:cNvSpPr>
            <a:spLocks noChangeArrowheads="1"/>
          </p:cNvSpPr>
          <p:nvPr/>
        </p:nvSpPr>
        <p:spPr bwMode="auto">
          <a:xfrm>
            <a:off x="2268538" y="30686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4</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團練</a:t>
            </a:r>
            <a:r>
              <a:rPr lang="en-US" altLang="zh-TW" dirty="0" smtClean="0"/>
              <a:t>-1</a:t>
            </a:r>
            <a:endParaRPr lang="zh-TW" altLang="en-US" dirty="0"/>
          </a:p>
        </p:txBody>
      </p:sp>
      <p:sp>
        <p:nvSpPr>
          <p:cNvPr id="3" name="內容版面配置區 2"/>
          <p:cNvSpPr>
            <a:spLocks noGrp="1"/>
          </p:cNvSpPr>
          <p:nvPr>
            <p:ph idx="1"/>
          </p:nvPr>
        </p:nvSpPr>
        <p:spPr/>
        <p:txBody>
          <a:bodyPr>
            <a:normAutofit/>
          </a:bodyPr>
          <a:lstStyle/>
          <a:p>
            <a:r>
              <a:rPr lang="zh-TW" altLang="en-US" dirty="0" smtClean="0"/>
              <a:t>看到題目知道解法不知道誰要寫？</a:t>
            </a:r>
            <a:endParaRPr lang="en-US" altLang="zh-TW" dirty="0" smtClean="0"/>
          </a:p>
          <a:p>
            <a:r>
              <a:rPr lang="zh-TW" altLang="en-US" dirty="0" smtClean="0"/>
              <a:t>一個題目誰要寫的問題可能會跟題目的類型是誰練的有關，都有練的話，團練中就可以知道誰寫比較好</a:t>
            </a:r>
            <a:r>
              <a:rPr lang="en-US" altLang="zh-TW" dirty="0" smtClean="0"/>
              <a:t>(</a:t>
            </a:r>
            <a:r>
              <a:rPr lang="zh-TW" altLang="en-US" dirty="0" smtClean="0"/>
              <a:t>打字比較快</a:t>
            </a:r>
            <a:r>
              <a:rPr lang="en-US" altLang="zh-TW" dirty="0" smtClean="0"/>
              <a:t>?)</a:t>
            </a:r>
            <a:r>
              <a:rPr lang="zh-TW" altLang="en-US" dirty="0" smtClean="0"/>
              <a:t>之類的。</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團練</a:t>
            </a:r>
            <a:r>
              <a:rPr lang="en-US" altLang="zh-TW" dirty="0" smtClean="0"/>
              <a:t>-2</a:t>
            </a:r>
            <a:endParaRPr lang="zh-TW" altLang="en-US" dirty="0"/>
          </a:p>
        </p:txBody>
      </p:sp>
      <p:sp>
        <p:nvSpPr>
          <p:cNvPr id="3" name="內容版面配置區 2"/>
          <p:cNvSpPr>
            <a:spLocks noGrp="1"/>
          </p:cNvSpPr>
          <p:nvPr>
            <p:ph idx="1"/>
          </p:nvPr>
        </p:nvSpPr>
        <p:spPr/>
        <p:txBody>
          <a:bodyPr>
            <a:normAutofit/>
          </a:bodyPr>
          <a:lstStyle/>
          <a:p>
            <a:r>
              <a:rPr lang="zh-TW" altLang="en-US" dirty="0" smtClean="0"/>
              <a:t>某一題卡題</a:t>
            </a:r>
            <a:endParaRPr lang="en-US" altLang="zh-TW" dirty="0" smtClean="0"/>
          </a:p>
          <a:p>
            <a:r>
              <a:rPr lang="zh-TW" altLang="en-US" dirty="0" smtClean="0"/>
              <a:t>誰要來幫忙</a:t>
            </a:r>
            <a:r>
              <a:rPr lang="en-US" altLang="zh-TW" dirty="0" smtClean="0"/>
              <a:t>debug? </a:t>
            </a:r>
            <a:r>
              <a:rPr lang="zh-TW" altLang="en-US" dirty="0" smtClean="0"/>
              <a:t>誰負責想可能錯的測資</a:t>
            </a:r>
            <a:r>
              <a:rPr lang="en-US" altLang="zh-TW" dirty="0" smtClean="0"/>
              <a:t>?</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團練</a:t>
            </a:r>
            <a:r>
              <a:rPr lang="en-US" altLang="zh-TW" dirty="0" smtClean="0"/>
              <a:t>-3</a:t>
            </a:r>
            <a:endParaRPr lang="zh-TW" altLang="en-US" dirty="0"/>
          </a:p>
        </p:txBody>
      </p:sp>
      <p:sp>
        <p:nvSpPr>
          <p:cNvPr id="3" name="內容版面配置區 2"/>
          <p:cNvSpPr>
            <a:spLocks noGrp="1"/>
          </p:cNvSpPr>
          <p:nvPr>
            <p:ph idx="1"/>
          </p:nvPr>
        </p:nvSpPr>
        <p:spPr/>
        <p:txBody>
          <a:bodyPr>
            <a:normAutofit/>
          </a:bodyPr>
          <a:lstStyle/>
          <a:p>
            <a:r>
              <a:rPr lang="zh-TW" altLang="en-US" dirty="0" smtClean="0"/>
              <a:t>誰看題目比較快？</a:t>
            </a:r>
            <a:endParaRPr lang="en-US" altLang="zh-TW" dirty="0" smtClean="0"/>
          </a:p>
          <a:p>
            <a:r>
              <a:rPr lang="zh-TW" altLang="en-US" dirty="0" smtClean="0"/>
              <a:t>比賽一開始通常是一人</a:t>
            </a:r>
            <a:r>
              <a:rPr lang="en-US" altLang="zh-TW" dirty="0" smtClean="0"/>
              <a:t>setting(</a:t>
            </a:r>
            <a:r>
              <a:rPr lang="zh-TW" altLang="en-US" dirty="0" smtClean="0"/>
              <a:t>之後看題</a:t>
            </a:r>
            <a:r>
              <a:rPr lang="en-US" altLang="zh-TW" dirty="0" smtClean="0"/>
              <a:t>)</a:t>
            </a:r>
            <a:r>
              <a:rPr lang="zh-TW" altLang="en-US" dirty="0" smtClean="0"/>
              <a:t>、一人撕題目紙</a:t>
            </a:r>
            <a:r>
              <a:rPr lang="en-US" altLang="zh-TW" dirty="0" smtClean="0"/>
              <a:t>(</a:t>
            </a:r>
            <a:r>
              <a:rPr lang="zh-TW" altLang="en-US" dirty="0" smtClean="0"/>
              <a:t>之後看題</a:t>
            </a:r>
            <a:r>
              <a:rPr lang="en-US" altLang="zh-TW" dirty="0" smtClean="0"/>
              <a:t>)</a:t>
            </a:r>
            <a:r>
              <a:rPr lang="zh-TW" altLang="en-US" dirty="0" smtClean="0"/>
              <a:t>、一人看題，第三者通常是給看最快的人做，他必須知道題目要給誰解</a:t>
            </a:r>
            <a:r>
              <a:rPr lang="en-US" altLang="zh-TW" dirty="0" smtClean="0"/>
              <a:t>(</a:t>
            </a:r>
            <a:r>
              <a:rPr lang="zh-TW" altLang="en-US" dirty="0" smtClean="0"/>
              <a:t>所謂的推坑</a:t>
            </a:r>
            <a:r>
              <a:rPr lang="en-US" altLang="zh-TW" dirty="0" smtClean="0"/>
              <a:t>)</a:t>
            </a:r>
            <a:r>
              <a:rPr lang="zh-TW" altLang="en-US" dirty="0" smtClean="0"/>
              <a:t>，或是給自己。</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最後</a:t>
            </a:r>
            <a:endParaRPr lang="zh-TW" altLang="en-US" dirty="0"/>
          </a:p>
        </p:txBody>
      </p:sp>
      <p:sp>
        <p:nvSpPr>
          <p:cNvPr id="3" name="內容版面配置區 2"/>
          <p:cNvSpPr>
            <a:spLocks noGrp="1"/>
          </p:cNvSpPr>
          <p:nvPr>
            <p:ph idx="1"/>
          </p:nvPr>
        </p:nvSpPr>
        <p:spPr/>
        <p:txBody>
          <a:bodyPr/>
          <a:lstStyle/>
          <a:p>
            <a:pPr>
              <a:buNone/>
            </a:pPr>
            <a:endParaRPr lang="en-US" altLang="zh-TW" dirty="0" smtClean="0"/>
          </a:p>
          <a:p>
            <a:pPr>
              <a:buNone/>
            </a:pPr>
            <a:endParaRPr lang="en-US" altLang="zh-TW" dirty="0" smtClean="0"/>
          </a:p>
          <a:p>
            <a:pPr>
              <a:buNone/>
            </a:pPr>
            <a:endParaRPr lang="en-US" altLang="zh-TW" dirty="0" smtClean="0"/>
          </a:p>
          <a:p>
            <a:pPr>
              <a:buNone/>
            </a:pPr>
            <a:endParaRPr lang="en-US" altLang="zh-TW" dirty="0" smtClean="0"/>
          </a:p>
          <a:p>
            <a:pPr algn="ctr">
              <a:buNone/>
            </a:pPr>
            <a:r>
              <a:rPr lang="zh-TW" altLang="en-US" sz="4000" b="1" dirty="0" smtClean="0">
                <a:solidFill>
                  <a:srgbClr val="FF0000"/>
                </a:solidFill>
                <a:latin typeface="+mj-ea"/>
                <a:ea typeface="+mj-ea"/>
              </a:rPr>
              <a:t>不要忘記吃點心</a:t>
            </a:r>
            <a:r>
              <a:rPr lang="en-US" altLang="zh-TW" sz="4000" b="1" dirty="0" smtClean="0">
                <a:solidFill>
                  <a:srgbClr val="FF0000"/>
                </a:solidFill>
                <a:latin typeface="+mj-ea"/>
                <a:ea typeface="+mj-ea"/>
              </a:rPr>
              <a:t>!!!</a:t>
            </a:r>
            <a:endParaRPr lang="zh-TW" altLang="en-US" sz="4000" b="1" dirty="0">
              <a:solidFill>
                <a:srgbClr val="FF0000"/>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ox(in)">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Homework 5</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UVA (20 Problems)</a:t>
            </a:r>
          </a:p>
          <a:p>
            <a:pPr lvl="1" algn="just"/>
            <a:r>
              <a:rPr lang="en-US" altLang="zh-TW" sz="1800" dirty="0" smtClean="0">
                <a:solidFill>
                  <a:schemeClr val="accent5">
                    <a:lumMod val="75000"/>
                  </a:schemeClr>
                </a:solidFill>
              </a:rPr>
              <a:t>260,  336,  352,  383,  439,  532,  567,  571,  601,  705,  762,  10004, 10009,   10039,  10308, 10505,  11597,  10672, 10939,  </a:t>
            </a:r>
            <a:r>
              <a:rPr lang="en-US" altLang="zh-TW" sz="1800" dirty="0" smtClean="0">
                <a:solidFill>
                  <a:schemeClr val="accent5">
                    <a:lumMod val="75000"/>
                  </a:schemeClr>
                </a:solidFill>
              </a:rPr>
              <a:t>11706</a:t>
            </a:r>
            <a:endParaRPr lang="en-US" altLang="zh-TW" sz="1800" dirty="0" smtClean="0">
              <a:solidFill>
                <a:schemeClr val="accent5">
                  <a:lumMod val="75000"/>
                </a:schemeClr>
              </a:solidFill>
            </a:endParaRPr>
          </a:p>
        </p:txBody>
      </p:sp>
      <p:sp>
        <p:nvSpPr>
          <p:cNvPr id="6"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4"/>
          <p:cNvSpPr>
            <a:spLocks noChangeArrowheads="1" noChangeShapeType="1" noTextEdit="1"/>
          </p:cNvSpPr>
          <p:nvPr/>
        </p:nvSpPr>
        <p:spPr bwMode="gray">
          <a:xfrm>
            <a:off x="1143000" y="2643188"/>
            <a:ext cx="6589713" cy="1679575"/>
          </a:xfrm>
          <a:prstGeom prst="rect">
            <a:avLst/>
          </a:prstGeom>
        </p:spPr>
        <p:txBody>
          <a:bodyPr wrap="none" fromWordArt="1">
            <a:prstTxWarp prst="textDeflate">
              <a:avLst>
                <a:gd name="adj" fmla="val 0"/>
              </a:avLst>
            </a:prstTxWarp>
          </a:bodyPr>
          <a:lstStyle/>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Thank for Your Attention</a:t>
            </a:r>
          </a:p>
          <a:p>
            <a:pPr algn="ctr"/>
            <a:endPar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
        <p:nvSpPr>
          <p:cNvPr id="3"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TW" b="1" dirty="0" smtClean="0">
                <a:solidFill>
                  <a:schemeClr val="accent1">
                    <a:lumMod val="75000"/>
                  </a:schemeClr>
                </a:solidFill>
              </a:rPr>
              <a:t>DFS</a:t>
            </a:r>
            <a:endParaRPr lang="zh-TW" altLang="en-US" dirty="0"/>
          </a:p>
        </p:txBody>
      </p:sp>
      <p:sp>
        <p:nvSpPr>
          <p:cNvPr id="97283" name="Rectangle 3"/>
          <p:cNvSpPr>
            <a:spLocks noGrp="1" noChangeArrowheads="1"/>
          </p:cNvSpPr>
          <p:nvPr>
            <p:ph type="body" idx="1"/>
          </p:nvPr>
        </p:nvSpPr>
        <p:spPr>
          <a:xfrm>
            <a:off x="900113" y="1700213"/>
            <a:ext cx="7775575" cy="1441450"/>
          </a:xfrm>
        </p:spPr>
        <p:txBody>
          <a:bodyPr>
            <a:normAutofit/>
          </a:bodyPr>
          <a:lstStyle/>
          <a:p>
            <a:r>
              <a:rPr lang="zh-TW" altLang="en-US" sz="2000" dirty="0"/>
              <a:t>彈出</a:t>
            </a:r>
            <a:r>
              <a:rPr lang="en-US" altLang="zh-TW" sz="2000" dirty="0"/>
              <a:t>V</a:t>
            </a:r>
            <a:r>
              <a:rPr lang="en-US" altLang="zh-TW" sz="2000" baseline="-30000" dirty="0"/>
              <a:t>2</a:t>
            </a:r>
            <a:r>
              <a:rPr lang="zh-TW" altLang="en-US" sz="2000" dirty="0"/>
              <a:t>及</a:t>
            </a:r>
            <a:r>
              <a:rPr lang="en-US" altLang="zh-TW" sz="2000" dirty="0"/>
              <a:t>V</a:t>
            </a:r>
            <a:r>
              <a:rPr lang="en-US" altLang="zh-TW" sz="2000" baseline="-30000" dirty="0"/>
              <a:t>8</a:t>
            </a:r>
            <a:r>
              <a:rPr lang="zh-TW" altLang="en-US" sz="2000" dirty="0"/>
              <a:t>，由於此二頂點已被輸出過， 故捨棄不用，接著再彈出</a:t>
            </a:r>
            <a:r>
              <a:rPr lang="en-US" altLang="zh-TW" sz="2000" dirty="0"/>
              <a:t>V</a:t>
            </a:r>
            <a:r>
              <a:rPr lang="en-US" altLang="zh-TW" sz="2000" baseline="-30000" dirty="0"/>
              <a:t>10</a:t>
            </a:r>
            <a:r>
              <a:rPr lang="zh-TW" altLang="en-US" sz="2000" dirty="0"/>
              <a:t>，再將</a:t>
            </a:r>
            <a:r>
              <a:rPr lang="en-US" altLang="zh-TW" sz="2000" dirty="0"/>
              <a:t>V</a:t>
            </a:r>
            <a:r>
              <a:rPr lang="en-US" altLang="zh-TW" sz="2000" baseline="-30000" dirty="0"/>
              <a:t>10</a:t>
            </a:r>
            <a:r>
              <a:rPr lang="en-US" altLang="zh-TW" sz="2000" dirty="0"/>
              <a:t> </a:t>
            </a:r>
            <a:r>
              <a:rPr lang="zh-TW" altLang="en-US" sz="2000" dirty="0"/>
              <a:t>的相鄰點</a:t>
            </a:r>
            <a:r>
              <a:rPr lang="en-US" altLang="zh-TW" sz="2000" dirty="0"/>
              <a:t>V</a:t>
            </a:r>
            <a:r>
              <a:rPr lang="en-US" altLang="zh-TW" sz="2000" baseline="-30000" dirty="0"/>
              <a:t>8</a:t>
            </a:r>
            <a:r>
              <a:rPr lang="zh-TW" altLang="en-US" sz="2000" dirty="0"/>
              <a:t>及</a:t>
            </a:r>
            <a:r>
              <a:rPr lang="en-US" altLang="zh-TW" sz="2000" dirty="0"/>
              <a:t>V</a:t>
            </a:r>
            <a:r>
              <a:rPr lang="en-US" altLang="zh-TW" sz="2000" baseline="-30000" dirty="0"/>
              <a:t>9</a:t>
            </a:r>
            <a:r>
              <a:rPr lang="zh-TW" altLang="en-US" sz="2000" dirty="0"/>
              <a:t>放入堆疊。</a:t>
            </a:r>
          </a:p>
          <a:p>
            <a:endParaRPr lang="en-US" altLang="zh-TW" sz="2000" dirty="0"/>
          </a:p>
        </p:txBody>
      </p:sp>
      <p:sp>
        <p:nvSpPr>
          <p:cNvPr id="97284" name="Oval 4"/>
          <p:cNvSpPr>
            <a:spLocks noChangeArrowheads="1"/>
          </p:cNvSpPr>
          <p:nvPr/>
        </p:nvSpPr>
        <p:spPr bwMode="auto">
          <a:xfrm>
            <a:off x="6877050" y="2357430"/>
            <a:ext cx="627063" cy="522288"/>
          </a:xfrm>
          <a:prstGeom prst="ellipse">
            <a:avLst/>
          </a:prstGeom>
          <a:no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a:t>
            </a:r>
            <a:endParaRPr lang="en-US" altLang="zh-TW" sz="2000"/>
          </a:p>
        </p:txBody>
      </p:sp>
      <p:sp>
        <p:nvSpPr>
          <p:cNvPr id="97285" name="Oval 5"/>
          <p:cNvSpPr>
            <a:spLocks noChangeArrowheads="1"/>
          </p:cNvSpPr>
          <p:nvPr/>
        </p:nvSpPr>
        <p:spPr bwMode="auto">
          <a:xfrm>
            <a:off x="6088063" y="3259130"/>
            <a:ext cx="627062" cy="522288"/>
          </a:xfrm>
          <a:prstGeom prst="ellipse">
            <a:avLst/>
          </a:prstGeom>
          <a:solidFill>
            <a:schemeClr val="accent6">
              <a:lumMod val="60000"/>
              <a:lumOff val="40000"/>
            </a:schemeClr>
          </a:solidFill>
          <a:ln w="28575">
            <a:solidFill>
              <a:srgbClr val="FF000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97286" name="Oval 6"/>
          <p:cNvSpPr>
            <a:spLocks noChangeArrowheads="1"/>
          </p:cNvSpPr>
          <p:nvPr/>
        </p:nvSpPr>
        <p:spPr bwMode="auto">
          <a:xfrm>
            <a:off x="5724525" y="401478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97287" name="Oval 7"/>
          <p:cNvSpPr>
            <a:spLocks noChangeArrowheads="1"/>
          </p:cNvSpPr>
          <p:nvPr/>
        </p:nvSpPr>
        <p:spPr bwMode="auto">
          <a:xfrm>
            <a:off x="6488113" y="4010018"/>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97288" name="Oval 8"/>
          <p:cNvSpPr>
            <a:spLocks noChangeArrowheads="1"/>
          </p:cNvSpPr>
          <p:nvPr/>
        </p:nvSpPr>
        <p:spPr bwMode="auto">
          <a:xfrm>
            <a:off x="6138863" y="4802180"/>
            <a:ext cx="627062"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7289" name="Oval 9"/>
          <p:cNvSpPr>
            <a:spLocks noChangeArrowheads="1"/>
          </p:cNvSpPr>
          <p:nvPr/>
        </p:nvSpPr>
        <p:spPr bwMode="auto">
          <a:xfrm>
            <a:off x="6899275" y="5651493"/>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97290" name="Line 10"/>
          <p:cNvSpPr>
            <a:spLocks noChangeShapeType="1"/>
          </p:cNvSpPr>
          <p:nvPr/>
        </p:nvSpPr>
        <p:spPr bwMode="auto">
          <a:xfrm flipH="1">
            <a:off x="6124575" y="3771893"/>
            <a:ext cx="166688" cy="238125"/>
          </a:xfrm>
          <a:prstGeom prst="line">
            <a:avLst/>
          </a:prstGeom>
          <a:noFill/>
          <a:ln w="3175">
            <a:solidFill>
              <a:schemeClr val="tx1"/>
            </a:solidFill>
            <a:round/>
            <a:headEnd/>
            <a:tailEnd/>
          </a:ln>
          <a:effectLst/>
        </p:spPr>
        <p:txBody>
          <a:bodyPr/>
          <a:lstStyle/>
          <a:p>
            <a:endParaRPr lang="zh-TW" altLang="en-US"/>
          </a:p>
        </p:txBody>
      </p:sp>
      <p:sp>
        <p:nvSpPr>
          <p:cNvPr id="97291" name="Line 11"/>
          <p:cNvSpPr>
            <a:spLocks noChangeShapeType="1"/>
          </p:cNvSpPr>
          <p:nvPr/>
        </p:nvSpPr>
        <p:spPr bwMode="auto">
          <a:xfrm>
            <a:off x="6573838" y="3751255"/>
            <a:ext cx="171450" cy="246063"/>
          </a:xfrm>
          <a:prstGeom prst="line">
            <a:avLst/>
          </a:prstGeom>
          <a:noFill/>
          <a:ln w="3175">
            <a:solidFill>
              <a:schemeClr val="tx1"/>
            </a:solidFill>
            <a:round/>
            <a:headEnd/>
            <a:tailEnd/>
          </a:ln>
          <a:effectLst/>
        </p:spPr>
        <p:txBody>
          <a:bodyPr/>
          <a:lstStyle/>
          <a:p>
            <a:endParaRPr lang="zh-TW" altLang="en-US"/>
          </a:p>
        </p:txBody>
      </p:sp>
      <p:sp>
        <p:nvSpPr>
          <p:cNvPr id="97292" name="Line 12"/>
          <p:cNvSpPr>
            <a:spLocks noChangeShapeType="1"/>
          </p:cNvSpPr>
          <p:nvPr/>
        </p:nvSpPr>
        <p:spPr bwMode="auto">
          <a:xfrm>
            <a:off x="6100763" y="4541830"/>
            <a:ext cx="190500" cy="273050"/>
          </a:xfrm>
          <a:prstGeom prst="line">
            <a:avLst/>
          </a:prstGeom>
          <a:noFill/>
          <a:ln w="3175">
            <a:solidFill>
              <a:schemeClr val="tx1"/>
            </a:solidFill>
            <a:round/>
            <a:headEnd/>
            <a:tailEnd/>
          </a:ln>
          <a:effectLst/>
        </p:spPr>
        <p:txBody>
          <a:bodyPr/>
          <a:lstStyle/>
          <a:p>
            <a:endParaRPr lang="zh-TW" altLang="en-US"/>
          </a:p>
        </p:txBody>
      </p:sp>
      <p:sp>
        <p:nvSpPr>
          <p:cNvPr id="97293" name="Line 13"/>
          <p:cNvSpPr>
            <a:spLocks noChangeShapeType="1"/>
          </p:cNvSpPr>
          <p:nvPr/>
        </p:nvSpPr>
        <p:spPr bwMode="auto">
          <a:xfrm flipH="1">
            <a:off x="6573838" y="4530718"/>
            <a:ext cx="153987" cy="276225"/>
          </a:xfrm>
          <a:prstGeom prst="line">
            <a:avLst/>
          </a:prstGeom>
          <a:noFill/>
          <a:ln w="3175">
            <a:solidFill>
              <a:schemeClr val="tx1"/>
            </a:solidFill>
            <a:round/>
            <a:headEnd/>
            <a:tailEnd/>
          </a:ln>
          <a:effectLst/>
        </p:spPr>
        <p:txBody>
          <a:bodyPr/>
          <a:lstStyle/>
          <a:p>
            <a:endParaRPr lang="zh-TW" altLang="en-US"/>
          </a:p>
        </p:txBody>
      </p:sp>
      <p:sp>
        <p:nvSpPr>
          <p:cNvPr id="97294" name="Oval 14"/>
          <p:cNvSpPr>
            <a:spLocks noChangeArrowheads="1"/>
          </p:cNvSpPr>
          <p:nvPr/>
        </p:nvSpPr>
        <p:spPr bwMode="auto">
          <a:xfrm>
            <a:off x="7599363" y="324484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97295" name="Oval 15"/>
          <p:cNvSpPr>
            <a:spLocks noChangeArrowheads="1"/>
          </p:cNvSpPr>
          <p:nvPr/>
        </p:nvSpPr>
        <p:spPr bwMode="auto">
          <a:xfrm>
            <a:off x="7235825" y="4000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97296" name="Oval 16"/>
          <p:cNvSpPr>
            <a:spLocks noChangeArrowheads="1"/>
          </p:cNvSpPr>
          <p:nvPr/>
        </p:nvSpPr>
        <p:spPr bwMode="auto">
          <a:xfrm>
            <a:off x="7999413" y="3995730"/>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97297" name="Oval 17"/>
          <p:cNvSpPr>
            <a:spLocks noChangeArrowheads="1"/>
          </p:cNvSpPr>
          <p:nvPr/>
        </p:nvSpPr>
        <p:spPr bwMode="auto">
          <a:xfrm>
            <a:off x="7650163" y="478789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97298" name="Line 18"/>
          <p:cNvSpPr>
            <a:spLocks noChangeShapeType="1"/>
          </p:cNvSpPr>
          <p:nvPr/>
        </p:nvSpPr>
        <p:spPr bwMode="auto">
          <a:xfrm flipH="1">
            <a:off x="7635875" y="3757605"/>
            <a:ext cx="166688" cy="238125"/>
          </a:xfrm>
          <a:prstGeom prst="line">
            <a:avLst/>
          </a:prstGeom>
          <a:noFill/>
          <a:ln w="3175">
            <a:solidFill>
              <a:schemeClr val="tx1"/>
            </a:solidFill>
            <a:round/>
            <a:headEnd/>
            <a:tailEnd/>
          </a:ln>
          <a:effectLst/>
        </p:spPr>
        <p:txBody>
          <a:bodyPr/>
          <a:lstStyle/>
          <a:p>
            <a:endParaRPr lang="zh-TW" altLang="en-US"/>
          </a:p>
        </p:txBody>
      </p:sp>
      <p:sp>
        <p:nvSpPr>
          <p:cNvPr id="97299" name="Line 19"/>
          <p:cNvSpPr>
            <a:spLocks noChangeShapeType="1"/>
          </p:cNvSpPr>
          <p:nvPr/>
        </p:nvSpPr>
        <p:spPr bwMode="auto">
          <a:xfrm>
            <a:off x="8085138" y="3736968"/>
            <a:ext cx="171450" cy="246062"/>
          </a:xfrm>
          <a:prstGeom prst="line">
            <a:avLst/>
          </a:prstGeom>
          <a:noFill/>
          <a:ln w="3175">
            <a:solidFill>
              <a:schemeClr val="tx1"/>
            </a:solidFill>
            <a:round/>
            <a:headEnd/>
            <a:tailEnd/>
          </a:ln>
          <a:effectLst/>
        </p:spPr>
        <p:txBody>
          <a:bodyPr/>
          <a:lstStyle/>
          <a:p>
            <a:endParaRPr lang="zh-TW" altLang="en-US"/>
          </a:p>
        </p:txBody>
      </p:sp>
      <p:sp>
        <p:nvSpPr>
          <p:cNvPr id="97300" name="Line 20"/>
          <p:cNvSpPr>
            <a:spLocks noChangeShapeType="1"/>
          </p:cNvSpPr>
          <p:nvPr/>
        </p:nvSpPr>
        <p:spPr bwMode="auto">
          <a:xfrm>
            <a:off x="7612063" y="4527543"/>
            <a:ext cx="190500" cy="273050"/>
          </a:xfrm>
          <a:prstGeom prst="line">
            <a:avLst/>
          </a:prstGeom>
          <a:noFill/>
          <a:ln w="3175">
            <a:solidFill>
              <a:schemeClr val="tx1"/>
            </a:solidFill>
            <a:round/>
            <a:headEnd/>
            <a:tailEnd/>
          </a:ln>
          <a:effectLst/>
        </p:spPr>
        <p:txBody>
          <a:bodyPr/>
          <a:lstStyle/>
          <a:p>
            <a:endParaRPr lang="zh-TW" altLang="en-US"/>
          </a:p>
        </p:txBody>
      </p:sp>
      <p:sp>
        <p:nvSpPr>
          <p:cNvPr id="97301" name="Line 21"/>
          <p:cNvSpPr>
            <a:spLocks noChangeShapeType="1"/>
          </p:cNvSpPr>
          <p:nvPr/>
        </p:nvSpPr>
        <p:spPr bwMode="auto">
          <a:xfrm flipH="1">
            <a:off x="8085138" y="4516430"/>
            <a:ext cx="153987" cy="276225"/>
          </a:xfrm>
          <a:prstGeom prst="line">
            <a:avLst/>
          </a:prstGeom>
          <a:noFill/>
          <a:ln w="3175">
            <a:solidFill>
              <a:schemeClr val="tx1"/>
            </a:solidFill>
            <a:round/>
            <a:headEnd/>
            <a:tailEnd/>
          </a:ln>
          <a:effectLst/>
        </p:spPr>
        <p:txBody>
          <a:bodyPr/>
          <a:lstStyle/>
          <a:p>
            <a:endParaRPr lang="zh-TW" altLang="en-US"/>
          </a:p>
        </p:txBody>
      </p:sp>
      <p:sp>
        <p:nvSpPr>
          <p:cNvPr id="97302" name="Line 22"/>
          <p:cNvSpPr>
            <a:spLocks noChangeShapeType="1"/>
          </p:cNvSpPr>
          <p:nvPr/>
        </p:nvSpPr>
        <p:spPr bwMode="auto">
          <a:xfrm flipH="1">
            <a:off x="6588125" y="2789230"/>
            <a:ext cx="360363" cy="504825"/>
          </a:xfrm>
          <a:prstGeom prst="line">
            <a:avLst/>
          </a:prstGeom>
          <a:noFill/>
          <a:ln w="9525">
            <a:solidFill>
              <a:schemeClr val="tx1"/>
            </a:solidFill>
            <a:round/>
            <a:headEnd/>
            <a:tailEnd/>
          </a:ln>
          <a:effectLst/>
        </p:spPr>
        <p:txBody>
          <a:bodyPr/>
          <a:lstStyle/>
          <a:p>
            <a:endParaRPr lang="zh-TW" altLang="en-US"/>
          </a:p>
        </p:txBody>
      </p:sp>
      <p:sp>
        <p:nvSpPr>
          <p:cNvPr id="97303" name="Line 23"/>
          <p:cNvSpPr>
            <a:spLocks noChangeShapeType="1"/>
          </p:cNvSpPr>
          <p:nvPr/>
        </p:nvSpPr>
        <p:spPr bwMode="auto">
          <a:xfrm>
            <a:off x="6588125" y="5310180"/>
            <a:ext cx="360363" cy="503238"/>
          </a:xfrm>
          <a:prstGeom prst="line">
            <a:avLst/>
          </a:prstGeom>
          <a:noFill/>
          <a:ln w="9525">
            <a:solidFill>
              <a:schemeClr val="tx1"/>
            </a:solidFill>
            <a:round/>
            <a:headEnd/>
            <a:tailEnd/>
          </a:ln>
          <a:effectLst/>
        </p:spPr>
        <p:txBody>
          <a:bodyPr/>
          <a:lstStyle/>
          <a:p>
            <a:endParaRPr lang="zh-TW" altLang="en-US"/>
          </a:p>
        </p:txBody>
      </p:sp>
      <p:sp>
        <p:nvSpPr>
          <p:cNvPr id="97304" name="Line 24"/>
          <p:cNvSpPr>
            <a:spLocks noChangeShapeType="1"/>
          </p:cNvSpPr>
          <p:nvPr/>
        </p:nvSpPr>
        <p:spPr bwMode="auto">
          <a:xfrm>
            <a:off x="7453313" y="2789230"/>
            <a:ext cx="358775" cy="431800"/>
          </a:xfrm>
          <a:prstGeom prst="line">
            <a:avLst/>
          </a:prstGeom>
          <a:noFill/>
          <a:ln w="9525">
            <a:solidFill>
              <a:schemeClr val="tx1"/>
            </a:solidFill>
            <a:round/>
            <a:headEnd/>
            <a:tailEnd/>
          </a:ln>
          <a:effectLst/>
        </p:spPr>
        <p:txBody>
          <a:bodyPr/>
          <a:lstStyle/>
          <a:p>
            <a:endParaRPr lang="zh-TW" altLang="en-US"/>
          </a:p>
        </p:txBody>
      </p:sp>
      <p:sp>
        <p:nvSpPr>
          <p:cNvPr id="97305" name="Line 25"/>
          <p:cNvSpPr>
            <a:spLocks noChangeShapeType="1"/>
          </p:cNvSpPr>
          <p:nvPr/>
        </p:nvSpPr>
        <p:spPr bwMode="auto">
          <a:xfrm flipH="1">
            <a:off x="7524750" y="5310180"/>
            <a:ext cx="287338" cy="503238"/>
          </a:xfrm>
          <a:prstGeom prst="line">
            <a:avLst/>
          </a:prstGeom>
          <a:noFill/>
          <a:ln w="9525">
            <a:solidFill>
              <a:schemeClr val="tx1"/>
            </a:solidFill>
            <a:round/>
            <a:headEnd/>
            <a:tailEnd/>
          </a:ln>
          <a:effectLst/>
        </p:spPr>
        <p:txBody>
          <a:bodyPr/>
          <a:lstStyle/>
          <a:p>
            <a:endParaRPr lang="zh-TW" altLang="en-US"/>
          </a:p>
        </p:txBody>
      </p:sp>
      <p:sp>
        <p:nvSpPr>
          <p:cNvPr id="97306" name="Rectangle 26"/>
          <p:cNvSpPr>
            <a:spLocks noChangeArrowheads="1"/>
          </p:cNvSpPr>
          <p:nvPr/>
        </p:nvSpPr>
        <p:spPr bwMode="auto">
          <a:xfrm>
            <a:off x="4067175"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97307" name="Rectangle 27"/>
          <p:cNvSpPr>
            <a:spLocks noChangeArrowheads="1"/>
          </p:cNvSpPr>
          <p:nvPr/>
        </p:nvSpPr>
        <p:spPr bwMode="auto">
          <a:xfrm>
            <a:off x="4067175"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97308" name="Text Box 28"/>
          <p:cNvSpPr txBox="1">
            <a:spLocks noChangeArrowheads="1"/>
          </p:cNvSpPr>
          <p:nvPr/>
        </p:nvSpPr>
        <p:spPr bwMode="auto">
          <a:xfrm>
            <a:off x="971550" y="5805488"/>
            <a:ext cx="3008313" cy="396875"/>
          </a:xfrm>
          <a:prstGeom prst="rect">
            <a:avLst/>
          </a:prstGeom>
          <a:noFill/>
          <a:ln w="9525">
            <a:noFill/>
            <a:miter lim="800000"/>
            <a:headEnd/>
            <a:tailEnd/>
          </a:ln>
          <a:effectLst/>
        </p:spPr>
        <p:txBody>
          <a:bodyPr wrap="none">
            <a:spAutoFit/>
          </a:bodyPr>
          <a:lstStyle/>
          <a:p>
            <a:r>
              <a:rPr lang="zh-TW" altLang="en-US" sz="2000">
                <a:solidFill>
                  <a:schemeClr val="hlink"/>
                </a:solidFill>
              </a:rPr>
              <a:t>輸出：</a:t>
            </a:r>
            <a:r>
              <a:rPr lang="en-US" altLang="zh-TW" sz="2000">
                <a:solidFill>
                  <a:schemeClr val="hlink"/>
                </a:solidFill>
              </a:rPr>
              <a:t>V</a:t>
            </a:r>
            <a:r>
              <a:rPr lang="en-US" altLang="zh-TW" sz="2000" baseline="-10000">
                <a:solidFill>
                  <a:schemeClr val="hlink"/>
                </a:solidFill>
              </a:rPr>
              <a:t>1  </a:t>
            </a:r>
            <a:r>
              <a:rPr lang="en-US" altLang="zh-TW" sz="2000">
                <a:solidFill>
                  <a:schemeClr val="hlink"/>
                </a:solidFill>
              </a:rPr>
              <a:t>V</a:t>
            </a:r>
            <a:r>
              <a:rPr lang="en-US" altLang="zh-TW" sz="2000" baseline="-10000">
                <a:solidFill>
                  <a:schemeClr val="hlink"/>
                </a:solidFill>
              </a:rPr>
              <a:t>2  </a:t>
            </a:r>
            <a:r>
              <a:rPr lang="en-US" altLang="zh-TW" sz="2000">
                <a:solidFill>
                  <a:schemeClr val="hlink"/>
                </a:solidFill>
              </a:rPr>
              <a:t>V</a:t>
            </a:r>
            <a:r>
              <a:rPr lang="en-US" altLang="zh-TW" sz="2000" baseline="-10000">
                <a:solidFill>
                  <a:schemeClr val="hlink"/>
                </a:solidFill>
              </a:rPr>
              <a:t>4  </a:t>
            </a:r>
            <a:r>
              <a:rPr lang="en-US" altLang="zh-TW" sz="2000">
                <a:solidFill>
                  <a:schemeClr val="hlink"/>
                </a:solidFill>
              </a:rPr>
              <a:t>V</a:t>
            </a:r>
            <a:r>
              <a:rPr lang="en-US" altLang="zh-TW" sz="2000" baseline="-10000">
                <a:solidFill>
                  <a:schemeClr val="hlink"/>
                </a:solidFill>
              </a:rPr>
              <a:t>8  </a:t>
            </a:r>
            <a:r>
              <a:rPr lang="en-US" altLang="zh-TW" sz="2000">
                <a:solidFill>
                  <a:schemeClr val="hlink"/>
                </a:solidFill>
              </a:rPr>
              <a:t>V</a:t>
            </a:r>
            <a:r>
              <a:rPr lang="en-US" altLang="zh-TW" sz="2000" baseline="-10000">
                <a:solidFill>
                  <a:schemeClr val="hlink"/>
                </a:solidFill>
              </a:rPr>
              <a:t>5  </a:t>
            </a:r>
            <a:r>
              <a:rPr lang="en-US" altLang="zh-TW" sz="2000">
                <a:solidFill>
                  <a:schemeClr val="hlink"/>
                </a:solidFill>
              </a:rPr>
              <a:t>V</a:t>
            </a:r>
            <a:r>
              <a:rPr lang="en-US" altLang="zh-TW" sz="2000" baseline="-10000">
                <a:solidFill>
                  <a:schemeClr val="hlink"/>
                </a:solidFill>
              </a:rPr>
              <a:t>10</a:t>
            </a:r>
          </a:p>
        </p:txBody>
      </p:sp>
      <p:sp>
        <p:nvSpPr>
          <p:cNvPr id="97309" name="Text Box 29"/>
          <p:cNvSpPr txBox="1">
            <a:spLocks noChangeArrowheads="1"/>
          </p:cNvSpPr>
          <p:nvPr/>
        </p:nvSpPr>
        <p:spPr bwMode="auto">
          <a:xfrm>
            <a:off x="971550" y="5805488"/>
            <a:ext cx="3529013" cy="396875"/>
          </a:xfrm>
          <a:prstGeom prst="rect">
            <a:avLst/>
          </a:prstGeom>
          <a:noFill/>
          <a:ln w="9525">
            <a:noFill/>
            <a:miter lim="800000"/>
            <a:headEnd/>
            <a:tailEnd/>
          </a:ln>
          <a:effectLst/>
        </p:spPr>
        <p:txBody>
          <a:bodyPr>
            <a:spAutoFit/>
          </a:bodyPr>
          <a:lstStyle/>
          <a:p>
            <a:r>
              <a:rPr lang="zh-TW" altLang="en-US" sz="2000">
                <a:solidFill>
                  <a:schemeClr val="hlink"/>
                </a:solidFill>
              </a:rPr>
              <a:t>輸出：</a:t>
            </a:r>
            <a:r>
              <a:rPr lang="en-US" altLang="zh-TW" sz="2000">
                <a:solidFill>
                  <a:schemeClr val="hlink"/>
                </a:solidFill>
              </a:rPr>
              <a:t>V</a:t>
            </a:r>
            <a:r>
              <a:rPr lang="en-US" altLang="zh-TW" sz="2000" baseline="-10000">
                <a:solidFill>
                  <a:schemeClr val="hlink"/>
                </a:solidFill>
              </a:rPr>
              <a:t>1</a:t>
            </a:r>
          </a:p>
        </p:txBody>
      </p:sp>
      <p:sp>
        <p:nvSpPr>
          <p:cNvPr id="97310" name="Rectangle 30"/>
          <p:cNvSpPr>
            <a:spLocks noChangeArrowheads="1"/>
          </p:cNvSpPr>
          <p:nvPr/>
        </p:nvSpPr>
        <p:spPr bwMode="auto">
          <a:xfrm>
            <a:off x="4067175" y="3573463"/>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8</a:t>
            </a:r>
          </a:p>
        </p:txBody>
      </p:sp>
      <p:sp>
        <p:nvSpPr>
          <p:cNvPr id="97311" name="Rectangle 31"/>
          <p:cNvSpPr>
            <a:spLocks noChangeArrowheads="1"/>
          </p:cNvSpPr>
          <p:nvPr/>
        </p:nvSpPr>
        <p:spPr bwMode="auto">
          <a:xfrm>
            <a:off x="4067175"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9</a:t>
            </a:r>
          </a:p>
        </p:txBody>
      </p:sp>
      <p:sp>
        <p:nvSpPr>
          <p:cNvPr id="97312" name="AutoShape 32"/>
          <p:cNvSpPr>
            <a:spLocks noChangeArrowheads="1"/>
          </p:cNvSpPr>
          <p:nvPr/>
        </p:nvSpPr>
        <p:spPr bwMode="auto">
          <a:xfrm>
            <a:off x="3419475" y="4437063"/>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97319" name="Rectangle 39"/>
          <p:cNvSpPr>
            <a:spLocks noChangeArrowheads="1"/>
          </p:cNvSpPr>
          <p:nvPr/>
        </p:nvSpPr>
        <p:spPr bwMode="auto">
          <a:xfrm>
            <a:off x="2195513"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97320" name="Rectangle 40"/>
          <p:cNvSpPr>
            <a:spLocks noChangeArrowheads="1"/>
          </p:cNvSpPr>
          <p:nvPr/>
        </p:nvSpPr>
        <p:spPr bwMode="auto">
          <a:xfrm>
            <a:off x="2195513"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97321" name="Rectangle 41"/>
          <p:cNvSpPr>
            <a:spLocks noChangeArrowheads="1"/>
          </p:cNvSpPr>
          <p:nvPr/>
        </p:nvSpPr>
        <p:spPr bwMode="auto">
          <a:xfrm>
            <a:off x="2195513" y="35734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8</a:t>
            </a:r>
          </a:p>
        </p:txBody>
      </p:sp>
      <p:sp>
        <p:nvSpPr>
          <p:cNvPr id="97322" name="Rectangle 42"/>
          <p:cNvSpPr>
            <a:spLocks noChangeArrowheads="1"/>
          </p:cNvSpPr>
          <p:nvPr/>
        </p:nvSpPr>
        <p:spPr bwMode="auto">
          <a:xfrm>
            <a:off x="2195513"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10</a:t>
            </a:r>
          </a:p>
        </p:txBody>
      </p:sp>
      <p:sp>
        <p:nvSpPr>
          <p:cNvPr id="97323" name="Rectangle 43"/>
          <p:cNvSpPr>
            <a:spLocks noChangeArrowheads="1"/>
          </p:cNvSpPr>
          <p:nvPr/>
        </p:nvSpPr>
        <p:spPr bwMode="auto">
          <a:xfrm>
            <a:off x="2195513" y="30686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zh-TW" b="1" dirty="0" smtClean="0">
                <a:solidFill>
                  <a:schemeClr val="accent1">
                    <a:lumMod val="75000"/>
                  </a:schemeClr>
                </a:solidFill>
              </a:rPr>
              <a:t>DFS</a:t>
            </a:r>
            <a:endParaRPr lang="zh-TW" altLang="en-US" dirty="0"/>
          </a:p>
        </p:txBody>
      </p:sp>
      <p:sp>
        <p:nvSpPr>
          <p:cNvPr id="98307" name="Rectangle 3"/>
          <p:cNvSpPr>
            <a:spLocks noGrp="1" noChangeArrowheads="1"/>
          </p:cNvSpPr>
          <p:nvPr>
            <p:ph type="body" idx="1"/>
          </p:nvPr>
        </p:nvSpPr>
        <p:spPr>
          <a:xfrm>
            <a:off x="900113" y="1560509"/>
            <a:ext cx="7775575" cy="1368425"/>
          </a:xfrm>
        </p:spPr>
        <p:txBody>
          <a:bodyPr>
            <a:normAutofit/>
          </a:bodyPr>
          <a:lstStyle/>
          <a:p>
            <a:pPr>
              <a:lnSpc>
                <a:spcPct val="90000"/>
              </a:lnSpc>
            </a:pPr>
            <a:r>
              <a:rPr lang="zh-TW" altLang="en-US" sz="2000" dirty="0"/>
              <a:t>彈出</a:t>
            </a:r>
            <a:r>
              <a:rPr lang="en-US" altLang="zh-TW" sz="2000" dirty="0"/>
              <a:t>V</a:t>
            </a:r>
            <a:r>
              <a:rPr lang="en-US" altLang="zh-TW" sz="2000" baseline="-30000" dirty="0"/>
              <a:t>8</a:t>
            </a:r>
            <a:r>
              <a:rPr lang="zh-TW" altLang="en-US" sz="2000" dirty="0"/>
              <a:t>，此頂點已被輸出，故捨棄不用，接著再彈出</a:t>
            </a:r>
            <a:r>
              <a:rPr lang="en-US" altLang="zh-TW" sz="2000" dirty="0"/>
              <a:t>V</a:t>
            </a:r>
            <a:r>
              <a:rPr lang="en-US" altLang="zh-TW" sz="2000" baseline="-30000" dirty="0"/>
              <a:t>9</a:t>
            </a:r>
            <a:r>
              <a:rPr lang="zh-TW" altLang="en-US" sz="2000" dirty="0"/>
              <a:t>，將</a:t>
            </a:r>
            <a:r>
              <a:rPr lang="en-US" altLang="zh-TW" sz="2000" dirty="0"/>
              <a:t>V</a:t>
            </a:r>
            <a:r>
              <a:rPr lang="en-US" altLang="zh-TW" sz="2000" baseline="-30000" dirty="0"/>
              <a:t>9</a:t>
            </a:r>
            <a:r>
              <a:rPr lang="zh-TW" altLang="en-US" sz="2000" dirty="0"/>
              <a:t>的相鄰頂點</a:t>
            </a:r>
            <a:r>
              <a:rPr lang="en-US" altLang="zh-TW" sz="2000" dirty="0"/>
              <a:t>V</a:t>
            </a:r>
            <a:r>
              <a:rPr lang="en-US" altLang="zh-TW" sz="2000" baseline="-30000" dirty="0"/>
              <a:t>6</a:t>
            </a:r>
            <a:r>
              <a:rPr lang="zh-TW" altLang="en-US" sz="2000" dirty="0"/>
              <a:t>、</a:t>
            </a:r>
            <a:r>
              <a:rPr lang="en-US" altLang="zh-TW" sz="2000" dirty="0"/>
              <a:t>V</a:t>
            </a:r>
            <a:r>
              <a:rPr lang="en-US" altLang="zh-TW" sz="2000" baseline="-30000" dirty="0"/>
              <a:t>7</a:t>
            </a:r>
            <a:r>
              <a:rPr lang="zh-TW" altLang="en-US" sz="2000" dirty="0"/>
              <a:t>及</a:t>
            </a:r>
            <a:r>
              <a:rPr lang="en-US" altLang="zh-TW" sz="2000" dirty="0"/>
              <a:t>V</a:t>
            </a:r>
            <a:r>
              <a:rPr lang="en-US" altLang="zh-TW" sz="2000" baseline="-30000" dirty="0"/>
              <a:t>10</a:t>
            </a:r>
            <a:r>
              <a:rPr lang="zh-TW" altLang="en-US" sz="2000" dirty="0"/>
              <a:t>放入堆疊。</a:t>
            </a:r>
          </a:p>
          <a:p>
            <a:pPr>
              <a:lnSpc>
                <a:spcPct val="90000"/>
              </a:lnSpc>
            </a:pPr>
            <a:endParaRPr lang="en-US" altLang="zh-TW" sz="1800" dirty="0"/>
          </a:p>
        </p:txBody>
      </p:sp>
      <p:sp>
        <p:nvSpPr>
          <p:cNvPr id="98308" name="Oval 4"/>
          <p:cNvSpPr>
            <a:spLocks noChangeArrowheads="1"/>
          </p:cNvSpPr>
          <p:nvPr/>
        </p:nvSpPr>
        <p:spPr bwMode="auto">
          <a:xfrm>
            <a:off x="6877050" y="2357430"/>
            <a:ext cx="627063" cy="522288"/>
          </a:xfrm>
          <a:prstGeom prst="ellipse">
            <a:avLst/>
          </a:prstGeom>
          <a:no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a:t>
            </a:r>
            <a:endParaRPr lang="en-US" altLang="zh-TW" sz="2000"/>
          </a:p>
        </p:txBody>
      </p:sp>
      <p:sp>
        <p:nvSpPr>
          <p:cNvPr id="98309" name="Oval 5"/>
          <p:cNvSpPr>
            <a:spLocks noChangeArrowheads="1"/>
          </p:cNvSpPr>
          <p:nvPr/>
        </p:nvSpPr>
        <p:spPr bwMode="auto">
          <a:xfrm>
            <a:off x="6088063" y="3259130"/>
            <a:ext cx="627062" cy="522288"/>
          </a:xfrm>
          <a:prstGeom prst="ellipse">
            <a:avLst/>
          </a:prstGeom>
          <a:solidFill>
            <a:schemeClr val="accent6">
              <a:lumMod val="60000"/>
              <a:lumOff val="40000"/>
            </a:schemeClr>
          </a:solidFill>
          <a:ln w="28575">
            <a:solidFill>
              <a:srgbClr val="FF000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98310" name="Oval 6"/>
          <p:cNvSpPr>
            <a:spLocks noChangeArrowheads="1"/>
          </p:cNvSpPr>
          <p:nvPr/>
        </p:nvSpPr>
        <p:spPr bwMode="auto">
          <a:xfrm>
            <a:off x="5724525" y="401478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98311" name="Oval 7"/>
          <p:cNvSpPr>
            <a:spLocks noChangeArrowheads="1"/>
          </p:cNvSpPr>
          <p:nvPr/>
        </p:nvSpPr>
        <p:spPr bwMode="auto">
          <a:xfrm>
            <a:off x="6488113" y="4010018"/>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98312" name="Oval 8"/>
          <p:cNvSpPr>
            <a:spLocks noChangeArrowheads="1"/>
          </p:cNvSpPr>
          <p:nvPr/>
        </p:nvSpPr>
        <p:spPr bwMode="auto">
          <a:xfrm>
            <a:off x="6138863" y="4802180"/>
            <a:ext cx="627062"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8313" name="Oval 9"/>
          <p:cNvSpPr>
            <a:spLocks noChangeArrowheads="1"/>
          </p:cNvSpPr>
          <p:nvPr/>
        </p:nvSpPr>
        <p:spPr bwMode="auto">
          <a:xfrm>
            <a:off x="6899275" y="5651493"/>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98314" name="Line 10"/>
          <p:cNvSpPr>
            <a:spLocks noChangeShapeType="1"/>
          </p:cNvSpPr>
          <p:nvPr/>
        </p:nvSpPr>
        <p:spPr bwMode="auto">
          <a:xfrm flipH="1">
            <a:off x="6124575" y="3771893"/>
            <a:ext cx="166688" cy="238125"/>
          </a:xfrm>
          <a:prstGeom prst="line">
            <a:avLst/>
          </a:prstGeom>
          <a:noFill/>
          <a:ln w="3175">
            <a:solidFill>
              <a:schemeClr val="tx1"/>
            </a:solidFill>
            <a:round/>
            <a:headEnd/>
            <a:tailEnd/>
          </a:ln>
          <a:effectLst/>
        </p:spPr>
        <p:txBody>
          <a:bodyPr/>
          <a:lstStyle/>
          <a:p>
            <a:endParaRPr lang="zh-TW" altLang="en-US"/>
          </a:p>
        </p:txBody>
      </p:sp>
      <p:sp>
        <p:nvSpPr>
          <p:cNvPr id="98315" name="Line 11"/>
          <p:cNvSpPr>
            <a:spLocks noChangeShapeType="1"/>
          </p:cNvSpPr>
          <p:nvPr/>
        </p:nvSpPr>
        <p:spPr bwMode="auto">
          <a:xfrm>
            <a:off x="6573838" y="3751255"/>
            <a:ext cx="171450" cy="246063"/>
          </a:xfrm>
          <a:prstGeom prst="line">
            <a:avLst/>
          </a:prstGeom>
          <a:noFill/>
          <a:ln w="3175">
            <a:solidFill>
              <a:schemeClr val="tx1"/>
            </a:solidFill>
            <a:round/>
            <a:headEnd/>
            <a:tailEnd/>
          </a:ln>
          <a:effectLst/>
        </p:spPr>
        <p:txBody>
          <a:bodyPr/>
          <a:lstStyle/>
          <a:p>
            <a:endParaRPr lang="zh-TW" altLang="en-US"/>
          </a:p>
        </p:txBody>
      </p:sp>
      <p:sp>
        <p:nvSpPr>
          <p:cNvPr id="98316" name="Line 12"/>
          <p:cNvSpPr>
            <a:spLocks noChangeShapeType="1"/>
          </p:cNvSpPr>
          <p:nvPr/>
        </p:nvSpPr>
        <p:spPr bwMode="auto">
          <a:xfrm>
            <a:off x="6100763" y="4541830"/>
            <a:ext cx="190500" cy="273050"/>
          </a:xfrm>
          <a:prstGeom prst="line">
            <a:avLst/>
          </a:prstGeom>
          <a:noFill/>
          <a:ln w="3175">
            <a:solidFill>
              <a:schemeClr val="tx1"/>
            </a:solidFill>
            <a:round/>
            <a:headEnd/>
            <a:tailEnd/>
          </a:ln>
          <a:effectLst/>
        </p:spPr>
        <p:txBody>
          <a:bodyPr/>
          <a:lstStyle/>
          <a:p>
            <a:endParaRPr lang="zh-TW" altLang="en-US"/>
          </a:p>
        </p:txBody>
      </p:sp>
      <p:sp>
        <p:nvSpPr>
          <p:cNvPr id="98317" name="Line 13"/>
          <p:cNvSpPr>
            <a:spLocks noChangeShapeType="1"/>
          </p:cNvSpPr>
          <p:nvPr/>
        </p:nvSpPr>
        <p:spPr bwMode="auto">
          <a:xfrm flipH="1">
            <a:off x="6573838" y="4530718"/>
            <a:ext cx="153987" cy="276225"/>
          </a:xfrm>
          <a:prstGeom prst="line">
            <a:avLst/>
          </a:prstGeom>
          <a:noFill/>
          <a:ln w="3175">
            <a:solidFill>
              <a:schemeClr val="tx1"/>
            </a:solidFill>
            <a:round/>
            <a:headEnd/>
            <a:tailEnd/>
          </a:ln>
          <a:effectLst/>
        </p:spPr>
        <p:txBody>
          <a:bodyPr/>
          <a:lstStyle/>
          <a:p>
            <a:endParaRPr lang="zh-TW" altLang="en-US"/>
          </a:p>
        </p:txBody>
      </p:sp>
      <p:sp>
        <p:nvSpPr>
          <p:cNvPr id="98318" name="Oval 14"/>
          <p:cNvSpPr>
            <a:spLocks noChangeArrowheads="1"/>
          </p:cNvSpPr>
          <p:nvPr/>
        </p:nvSpPr>
        <p:spPr bwMode="auto">
          <a:xfrm>
            <a:off x="7599363" y="324484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98319" name="Oval 15"/>
          <p:cNvSpPr>
            <a:spLocks noChangeArrowheads="1"/>
          </p:cNvSpPr>
          <p:nvPr/>
        </p:nvSpPr>
        <p:spPr bwMode="auto">
          <a:xfrm>
            <a:off x="7235825" y="4000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98320" name="Oval 16"/>
          <p:cNvSpPr>
            <a:spLocks noChangeArrowheads="1"/>
          </p:cNvSpPr>
          <p:nvPr/>
        </p:nvSpPr>
        <p:spPr bwMode="auto">
          <a:xfrm>
            <a:off x="7999413" y="3995730"/>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98321" name="Oval 17"/>
          <p:cNvSpPr>
            <a:spLocks noChangeArrowheads="1"/>
          </p:cNvSpPr>
          <p:nvPr/>
        </p:nvSpPr>
        <p:spPr bwMode="auto">
          <a:xfrm>
            <a:off x="7650163" y="4787893"/>
            <a:ext cx="627062"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98322" name="Line 18"/>
          <p:cNvSpPr>
            <a:spLocks noChangeShapeType="1"/>
          </p:cNvSpPr>
          <p:nvPr/>
        </p:nvSpPr>
        <p:spPr bwMode="auto">
          <a:xfrm flipH="1">
            <a:off x="7635875" y="3757605"/>
            <a:ext cx="166688" cy="238125"/>
          </a:xfrm>
          <a:prstGeom prst="line">
            <a:avLst/>
          </a:prstGeom>
          <a:noFill/>
          <a:ln w="3175">
            <a:solidFill>
              <a:schemeClr val="tx1"/>
            </a:solidFill>
            <a:round/>
            <a:headEnd/>
            <a:tailEnd/>
          </a:ln>
          <a:effectLst/>
        </p:spPr>
        <p:txBody>
          <a:bodyPr/>
          <a:lstStyle/>
          <a:p>
            <a:endParaRPr lang="zh-TW" altLang="en-US"/>
          </a:p>
        </p:txBody>
      </p:sp>
      <p:sp>
        <p:nvSpPr>
          <p:cNvPr id="98323" name="Line 19"/>
          <p:cNvSpPr>
            <a:spLocks noChangeShapeType="1"/>
          </p:cNvSpPr>
          <p:nvPr/>
        </p:nvSpPr>
        <p:spPr bwMode="auto">
          <a:xfrm>
            <a:off x="8085138" y="3736968"/>
            <a:ext cx="171450" cy="246062"/>
          </a:xfrm>
          <a:prstGeom prst="line">
            <a:avLst/>
          </a:prstGeom>
          <a:noFill/>
          <a:ln w="3175">
            <a:solidFill>
              <a:schemeClr val="tx1"/>
            </a:solidFill>
            <a:round/>
            <a:headEnd/>
            <a:tailEnd/>
          </a:ln>
          <a:effectLst/>
        </p:spPr>
        <p:txBody>
          <a:bodyPr/>
          <a:lstStyle/>
          <a:p>
            <a:endParaRPr lang="zh-TW" altLang="en-US"/>
          </a:p>
        </p:txBody>
      </p:sp>
      <p:sp>
        <p:nvSpPr>
          <p:cNvPr id="98324" name="Line 20"/>
          <p:cNvSpPr>
            <a:spLocks noChangeShapeType="1"/>
          </p:cNvSpPr>
          <p:nvPr/>
        </p:nvSpPr>
        <p:spPr bwMode="auto">
          <a:xfrm>
            <a:off x="7612063" y="4527543"/>
            <a:ext cx="190500" cy="273050"/>
          </a:xfrm>
          <a:prstGeom prst="line">
            <a:avLst/>
          </a:prstGeom>
          <a:noFill/>
          <a:ln w="3175">
            <a:solidFill>
              <a:schemeClr val="tx1"/>
            </a:solidFill>
            <a:round/>
            <a:headEnd/>
            <a:tailEnd/>
          </a:ln>
          <a:effectLst/>
        </p:spPr>
        <p:txBody>
          <a:bodyPr/>
          <a:lstStyle/>
          <a:p>
            <a:endParaRPr lang="zh-TW" altLang="en-US"/>
          </a:p>
        </p:txBody>
      </p:sp>
      <p:sp>
        <p:nvSpPr>
          <p:cNvPr id="98325" name="Line 21"/>
          <p:cNvSpPr>
            <a:spLocks noChangeShapeType="1"/>
          </p:cNvSpPr>
          <p:nvPr/>
        </p:nvSpPr>
        <p:spPr bwMode="auto">
          <a:xfrm flipH="1">
            <a:off x="8085138" y="4516430"/>
            <a:ext cx="153987" cy="276225"/>
          </a:xfrm>
          <a:prstGeom prst="line">
            <a:avLst/>
          </a:prstGeom>
          <a:noFill/>
          <a:ln w="3175">
            <a:solidFill>
              <a:schemeClr val="tx1"/>
            </a:solidFill>
            <a:round/>
            <a:headEnd/>
            <a:tailEnd/>
          </a:ln>
          <a:effectLst/>
        </p:spPr>
        <p:txBody>
          <a:bodyPr/>
          <a:lstStyle/>
          <a:p>
            <a:endParaRPr lang="zh-TW" altLang="en-US"/>
          </a:p>
        </p:txBody>
      </p:sp>
      <p:sp>
        <p:nvSpPr>
          <p:cNvPr id="98326" name="Line 22"/>
          <p:cNvSpPr>
            <a:spLocks noChangeShapeType="1"/>
          </p:cNvSpPr>
          <p:nvPr/>
        </p:nvSpPr>
        <p:spPr bwMode="auto">
          <a:xfrm flipH="1">
            <a:off x="6588125" y="2789230"/>
            <a:ext cx="360363" cy="504825"/>
          </a:xfrm>
          <a:prstGeom prst="line">
            <a:avLst/>
          </a:prstGeom>
          <a:noFill/>
          <a:ln w="9525">
            <a:solidFill>
              <a:schemeClr val="tx1"/>
            </a:solidFill>
            <a:round/>
            <a:headEnd/>
            <a:tailEnd/>
          </a:ln>
          <a:effectLst/>
        </p:spPr>
        <p:txBody>
          <a:bodyPr/>
          <a:lstStyle/>
          <a:p>
            <a:endParaRPr lang="zh-TW" altLang="en-US"/>
          </a:p>
        </p:txBody>
      </p:sp>
      <p:sp>
        <p:nvSpPr>
          <p:cNvPr id="98327" name="Line 23"/>
          <p:cNvSpPr>
            <a:spLocks noChangeShapeType="1"/>
          </p:cNvSpPr>
          <p:nvPr/>
        </p:nvSpPr>
        <p:spPr bwMode="auto">
          <a:xfrm>
            <a:off x="6588125" y="5310180"/>
            <a:ext cx="360363" cy="503238"/>
          </a:xfrm>
          <a:prstGeom prst="line">
            <a:avLst/>
          </a:prstGeom>
          <a:noFill/>
          <a:ln w="9525">
            <a:solidFill>
              <a:schemeClr val="tx1"/>
            </a:solidFill>
            <a:round/>
            <a:headEnd/>
            <a:tailEnd/>
          </a:ln>
          <a:effectLst/>
        </p:spPr>
        <p:txBody>
          <a:bodyPr/>
          <a:lstStyle/>
          <a:p>
            <a:endParaRPr lang="zh-TW" altLang="en-US"/>
          </a:p>
        </p:txBody>
      </p:sp>
      <p:sp>
        <p:nvSpPr>
          <p:cNvPr id="98328" name="Line 24"/>
          <p:cNvSpPr>
            <a:spLocks noChangeShapeType="1"/>
          </p:cNvSpPr>
          <p:nvPr/>
        </p:nvSpPr>
        <p:spPr bwMode="auto">
          <a:xfrm>
            <a:off x="7453313" y="2789230"/>
            <a:ext cx="358775" cy="431800"/>
          </a:xfrm>
          <a:prstGeom prst="line">
            <a:avLst/>
          </a:prstGeom>
          <a:noFill/>
          <a:ln w="9525">
            <a:solidFill>
              <a:schemeClr val="tx1"/>
            </a:solidFill>
            <a:round/>
            <a:headEnd/>
            <a:tailEnd/>
          </a:ln>
          <a:effectLst/>
        </p:spPr>
        <p:txBody>
          <a:bodyPr/>
          <a:lstStyle/>
          <a:p>
            <a:endParaRPr lang="zh-TW" altLang="en-US"/>
          </a:p>
        </p:txBody>
      </p:sp>
      <p:sp>
        <p:nvSpPr>
          <p:cNvPr id="98329" name="Line 25"/>
          <p:cNvSpPr>
            <a:spLocks noChangeShapeType="1"/>
          </p:cNvSpPr>
          <p:nvPr/>
        </p:nvSpPr>
        <p:spPr bwMode="auto">
          <a:xfrm flipH="1">
            <a:off x="7524750" y="5310180"/>
            <a:ext cx="287338" cy="503238"/>
          </a:xfrm>
          <a:prstGeom prst="line">
            <a:avLst/>
          </a:prstGeom>
          <a:noFill/>
          <a:ln w="9525">
            <a:solidFill>
              <a:schemeClr val="tx1"/>
            </a:solidFill>
            <a:round/>
            <a:headEnd/>
            <a:tailEnd/>
          </a:ln>
          <a:effectLst/>
        </p:spPr>
        <p:txBody>
          <a:bodyPr/>
          <a:lstStyle/>
          <a:p>
            <a:endParaRPr lang="zh-TW" altLang="en-US"/>
          </a:p>
        </p:txBody>
      </p:sp>
      <p:sp>
        <p:nvSpPr>
          <p:cNvPr id="98330" name="Rectangle 26"/>
          <p:cNvSpPr>
            <a:spLocks noChangeArrowheads="1"/>
          </p:cNvSpPr>
          <p:nvPr/>
        </p:nvSpPr>
        <p:spPr bwMode="auto">
          <a:xfrm>
            <a:off x="4067175"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98331" name="Rectangle 27"/>
          <p:cNvSpPr>
            <a:spLocks noChangeArrowheads="1"/>
          </p:cNvSpPr>
          <p:nvPr/>
        </p:nvSpPr>
        <p:spPr bwMode="auto">
          <a:xfrm>
            <a:off x="4067175"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98332" name="Text Box 28"/>
          <p:cNvSpPr txBox="1">
            <a:spLocks noChangeArrowheads="1"/>
          </p:cNvSpPr>
          <p:nvPr/>
        </p:nvSpPr>
        <p:spPr bwMode="auto">
          <a:xfrm>
            <a:off x="971550" y="5805488"/>
            <a:ext cx="3354388" cy="396875"/>
          </a:xfrm>
          <a:prstGeom prst="rect">
            <a:avLst/>
          </a:prstGeom>
          <a:noFill/>
          <a:ln w="9525">
            <a:noFill/>
            <a:miter lim="800000"/>
            <a:headEnd/>
            <a:tailEnd/>
          </a:ln>
          <a:effectLst/>
        </p:spPr>
        <p:txBody>
          <a:bodyPr wrap="none">
            <a:spAutoFit/>
          </a:bodyPr>
          <a:lstStyle/>
          <a:p>
            <a:r>
              <a:rPr lang="zh-TW" altLang="en-US" sz="2000">
                <a:solidFill>
                  <a:schemeClr val="hlink"/>
                </a:solidFill>
              </a:rPr>
              <a:t>輸出：</a:t>
            </a:r>
            <a:r>
              <a:rPr lang="en-US" altLang="zh-TW" sz="2000">
                <a:solidFill>
                  <a:schemeClr val="hlink"/>
                </a:solidFill>
              </a:rPr>
              <a:t>V</a:t>
            </a:r>
            <a:r>
              <a:rPr lang="en-US" altLang="zh-TW" sz="2000" baseline="-10000">
                <a:solidFill>
                  <a:schemeClr val="hlink"/>
                </a:solidFill>
              </a:rPr>
              <a:t>1  </a:t>
            </a:r>
            <a:r>
              <a:rPr lang="en-US" altLang="zh-TW" sz="2000">
                <a:solidFill>
                  <a:schemeClr val="hlink"/>
                </a:solidFill>
              </a:rPr>
              <a:t>V</a:t>
            </a:r>
            <a:r>
              <a:rPr lang="en-US" altLang="zh-TW" sz="2000" baseline="-10000">
                <a:solidFill>
                  <a:schemeClr val="hlink"/>
                </a:solidFill>
              </a:rPr>
              <a:t>2  </a:t>
            </a:r>
            <a:r>
              <a:rPr lang="en-US" altLang="zh-TW" sz="2000">
                <a:solidFill>
                  <a:schemeClr val="hlink"/>
                </a:solidFill>
              </a:rPr>
              <a:t>V</a:t>
            </a:r>
            <a:r>
              <a:rPr lang="en-US" altLang="zh-TW" sz="2000" baseline="-10000">
                <a:solidFill>
                  <a:schemeClr val="hlink"/>
                </a:solidFill>
              </a:rPr>
              <a:t>4  </a:t>
            </a:r>
            <a:r>
              <a:rPr lang="en-US" altLang="zh-TW" sz="2000">
                <a:solidFill>
                  <a:schemeClr val="hlink"/>
                </a:solidFill>
              </a:rPr>
              <a:t>V</a:t>
            </a:r>
            <a:r>
              <a:rPr lang="en-US" altLang="zh-TW" sz="2000" baseline="-10000">
                <a:solidFill>
                  <a:schemeClr val="hlink"/>
                </a:solidFill>
              </a:rPr>
              <a:t>8  </a:t>
            </a:r>
            <a:r>
              <a:rPr lang="en-US" altLang="zh-TW" sz="2000">
                <a:solidFill>
                  <a:schemeClr val="hlink"/>
                </a:solidFill>
              </a:rPr>
              <a:t>V</a:t>
            </a:r>
            <a:r>
              <a:rPr lang="en-US" altLang="zh-TW" sz="2000" baseline="-10000">
                <a:solidFill>
                  <a:schemeClr val="hlink"/>
                </a:solidFill>
              </a:rPr>
              <a:t>5  </a:t>
            </a:r>
            <a:r>
              <a:rPr lang="en-US" altLang="zh-TW" sz="2000">
                <a:solidFill>
                  <a:schemeClr val="hlink"/>
                </a:solidFill>
              </a:rPr>
              <a:t>V</a:t>
            </a:r>
            <a:r>
              <a:rPr lang="en-US" altLang="zh-TW" sz="2000" baseline="-10000">
                <a:solidFill>
                  <a:schemeClr val="hlink"/>
                </a:solidFill>
              </a:rPr>
              <a:t>10  </a:t>
            </a:r>
            <a:r>
              <a:rPr lang="en-US" altLang="zh-TW" sz="2000">
                <a:solidFill>
                  <a:schemeClr val="hlink"/>
                </a:solidFill>
              </a:rPr>
              <a:t>V</a:t>
            </a:r>
            <a:r>
              <a:rPr lang="en-US" altLang="zh-TW" sz="2000" baseline="-10000">
                <a:solidFill>
                  <a:schemeClr val="hlink"/>
                </a:solidFill>
              </a:rPr>
              <a:t>9</a:t>
            </a:r>
          </a:p>
        </p:txBody>
      </p:sp>
      <p:sp>
        <p:nvSpPr>
          <p:cNvPr id="98333" name="Text Box 29"/>
          <p:cNvSpPr txBox="1">
            <a:spLocks noChangeArrowheads="1"/>
          </p:cNvSpPr>
          <p:nvPr/>
        </p:nvSpPr>
        <p:spPr bwMode="auto">
          <a:xfrm>
            <a:off x="971550" y="5805488"/>
            <a:ext cx="3529013" cy="396875"/>
          </a:xfrm>
          <a:prstGeom prst="rect">
            <a:avLst/>
          </a:prstGeom>
          <a:noFill/>
          <a:ln w="9525">
            <a:noFill/>
            <a:miter lim="800000"/>
            <a:headEnd/>
            <a:tailEnd/>
          </a:ln>
          <a:effectLst/>
        </p:spPr>
        <p:txBody>
          <a:bodyPr>
            <a:spAutoFit/>
          </a:bodyPr>
          <a:lstStyle/>
          <a:p>
            <a:r>
              <a:rPr lang="zh-TW" altLang="en-US" sz="2000">
                <a:solidFill>
                  <a:schemeClr val="hlink"/>
                </a:solidFill>
              </a:rPr>
              <a:t>輸出：</a:t>
            </a:r>
            <a:r>
              <a:rPr lang="en-US" altLang="zh-TW" sz="2000">
                <a:solidFill>
                  <a:schemeClr val="hlink"/>
                </a:solidFill>
              </a:rPr>
              <a:t>V</a:t>
            </a:r>
            <a:r>
              <a:rPr lang="en-US" altLang="zh-TW" sz="2000" baseline="-10000">
                <a:solidFill>
                  <a:schemeClr val="hlink"/>
                </a:solidFill>
              </a:rPr>
              <a:t>1</a:t>
            </a:r>
          </a:p>
        </p:txBody>
      </p:sp>
      <p:sp>
        <p:nvSpPr>
          <p:cNvPr id="98334" name="Rectangle 30"/>
          <p:cNvSpPr>
            <a:spLocks noChangeArrowheads="1"/>
          </p:cNvSpPr>
          <p:nvPr/>
        </p:nvSpPr>
        <p:spPr bwMode="auto">
          <a:xfrm>
            <a:off x="4067175" y="3573463"/>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7</a:t>
            </a:r>
          </a:p>
        </p:txBody>
      </p:sp>
      <p:sp>
        <p:nvSpPr>
          <p:cNvPr id="98335" name="Rectangle 31"/>
          <p:cNvSpPr>
            <a:spLocks noChangeArrowheads="1"/>
          </p:cNvSpPr>
          <p:nvPr/>
        </p:nvSpPr>
        <p:spPr bwMode="auto">
          <a:xfrm>
            <a:off x="4067175"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10</a:t>
            </a:r>
          </a:p>
        </p:txBody>
      </p:sp>
      <p:sp>
        <p:nvSpPr>
          <p:cNvPr id="98336" name="AutoShape 32"/>
          <p:cNvSpPr>
            <a:spLocks noChangeArrowheads="1"/>
          </p:cNvSpPr>
          <p:nvPr/>
        </p:nvSpPr>
        <p:spPr bwMode="auto">
          <a:xfrm>
            <a:off x="3419475" y="4437063"/>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98342" name="Rectangle 38"/>
          <p:cNvSpPr>
            <a:spLocks noChangeArrowheads="1"/>
          </p:cNvSpPr>
          <p:nvPr/>
        </p:nvSpPr>
        <p:spPr bwMode="auto">
          <a:xfrm>
            <a:off x="2268538"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98343" name="Rectangle 39"/>
          <p:cNvSpPr>
            <a:spLocks noChangeArrowheads="1"/>
          </p:cNvSpPr>
          <p:nvPr/>
        </p:nvSpPr>
        <p:spPr bwMode="auto">
          <a:xfrm>
            <a:off x="2268538"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98344" name="Rectangle 40"/>
          <p:cNvSpPr>
            <a:spLocks noChangeArrowheads="1"/>
          </p:cNvSpPr>
          <p:nvPr/>
        </p:nvSpPr>
        <p:spPr bwMode="auto">
          <a:xfrm>
            <a:off x="2268538" y="35734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8</a:t>
            </a:r>
          </a:p>
        </p:txBody>
      </p:sp>
      <p:sp>
        <p:nvSpPr>
          <p:cNvPr id="98345" name="Rectangle 41"/>
          <p:cNvSpPr>
            <a:spLocks noChangeArrowheads="1"/>
          </p:cNvSpPr>
          <p:nvPr/>
        </p:nvSpPr>
        <p:spPr bwMode="auto">
          <a:xfrm>
            <a:off x="2268538"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9</a:t>
            </a:r>
          </a:p>
        </p:txBody>
      </p:sp>
      <p:sp>
        <p:nvSpPr>
          <p:cNvPr id="98346" name="Rectangle 42"/>
          <p:cNvSpPr>
            <a:spLocks noChangeArrowheads="1"/>
          </p:cNvSpPr>
          <p:nvPr/>
        </p:nvSpPr>
        <p:spPr bwMode="auto">
          <a:xfrm>
            <a:off x="4067175" y="3068638"/>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6</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地鐵">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細水長流</Template>
  <TotalTime>4796</TotalTime>
  <Words>3004</Words>
  <Application>Microsoft Office PowerPoint</Application>
  <PresentationFormat>如螢幕大小 (4:3)</PresentationFormat>
  <Paragraphs>1206</Paragraphs>
  <Slides>75</Slides>
  <Notes>0</Notes>
  <HiddenSlides>0</HiddenSlides>
  <MMClips>0</MMClips>
  <ScaleCrop>false</ScaleCrop>
  <HeadingPairs>
    <vt:vector size="4" baseType="variant">
      <vt:variant>
        <vt:lpstr>佈景主題</vt:lpstr>
      </vt:variant>
      <vt:variant>
        <vt:i4>1</vt:i4>
      </vt:variant>
      <vt:variant>
        <vt:lpstr>投影片標題</vt:lpstr>
      </vt:variant>
      <vt:variant>
        <vt:i4>75</vt:i4>
      </vt:variant>
    </vt:vector>
  </HeadingPairs>
  <TitlesOfParts>
    <vt:vector size="76" baseType="lpstr">
      <vt:lpstr>Office 佈景主題</vt:lpstr>
      <vt:lpstr>投影片 1</vt:lpstr>
      <vt:lpstr>Outline</vt:lpstr>
      <vt:lpstr>DFS</vt:lpstr>
      <vt:lpstr>DFS</vt:lpstr>
      <vt:lpstr>DFS</vt:lpstr>
      <vt:lpstr>DFS</vt:lpstr>
      <vt:lpstr>DFS</vt:lpstr>
      <vt:lpstr>DFS</vt:lpstr>
      <vt:lpstr>DFS</vt:lpstr>
      <vt:lpstr>DFS</vt:lpstr>
      <vt:lpstr>DFS</vt:lpstr>
      <vt:lpstr>DFS</vt:lpstr>
      <vt:lpstr>DFS</vt:lpstr>
      <vt:lpstr>DFS</vt:lpstr>
      <vt:lpstr>DFS</vt:lpstr>
      <vt:lpstr>Example - 1</vt:lpstr>
      <vt:lpstr>Outline</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Outline</vt:lpstr>
      <vt:lpstr>Greedy Strategy</vt:lpstr>
      <vt:lpstr>Greedy Strategy</vt:lpstr>
      <vt:lpstr>Example - 3 </vt:lpstr>
      <vt:lpstr>Example - 3 </vt:lpstr>
      <vt:lpstr>Example - 3 </vt:lpstr>
      <vt:lpstr>Outline</vt:lpstr>
      <vt:lpstr>Library</vt:lpstr>
      <vt:lpstr>比賽一開始</vt:lpstr>
      <vt:lpstr>如何選題</vt:lpstr>
      <vt:lpstr>解讀Scoreboard</vt:lpstr>
      <vt:lpstr>上傳結果WA?</vt:lpstr>
      <vt:lpstr>卡題了</vt:lpstr>
      <vt:lpstr>其他….</vt:lpstr>
      <vt:lpstr>團練</vt:lpstr>
      <vt:lpstr>團練-1</vt:lpstr>
      <vt:lpstr>團練-2</vt:lpstr>
      <vt:lpstr>團練-3</vt:lpstr>
      <vt:lpstr>最後</vt:lpstr>
      <vt:lpstr>Homework 5</vt:lpstr>
      <vt:lpstr>投影片 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electron</dc:creator>
  <cp:lastModifiedBy>Free</cp:lastModifiedBy>
  <cp:revision>572</cp:revision>
  <dcterms:created xsi:type="dcterms:W3CDTF">2009-11-10T06:48:42Z</dcterms:created>
  <dcterms:modified xsi:type="dcterms:W3CDTF">2013-01-22T05:29:06Z</dcterms:modified>
</cp:coreProperties>
</file>