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68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37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8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3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84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72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0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3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4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CBAD326-7073-447D-AC13-7E443F1E5AE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0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D326-7073-447D-AC13-7E443F1E5AE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43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duino.cc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hyperlink" Target="http://forefront.io/a/beginners-guide-to-arduin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3DCC-F328-43F6-A963-A3A681FC4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USMC Robotics Club 2017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467F4-8C7D-4E63-ABB9-45B3F678D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of Arduino Module</a:t>
            </a:r>
          </a:p>
        </p:txBody>
      </p:sp>
    </p:spTree>
    <p:extLst>
      <p:ext uri="{BB962C8B-B14F-4D97-AF65-F5344CB8AC3E}">
        <p14:creationId xmlns:p14="http://schemas.microsoft.com/office/powerpoint/2010/main" val="85839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B334-C06C-4CAB-9DA6-AE8111BD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What is Arduino?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37538B-EF10-48C6-AC3D-9B71E411E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06207"/>
            <a:ext cx="9603275" cy="3450613"/>
          </a:xfrm>
        </p:spPr>
        <p:txBody>
          <a:bodyPr/>
          <a:lstStyle/>
          <a:p>
            <a:r>
              <a:rPr lang="en-US" dirty="0"/>
              <a:t>Arduino is an open-source electronics software.</a:t>
            </a:r>
          </a:p>
          <a:p>
            <a:r>
              <a:rPr lang="en-US" dirty="0"/>
              <a:t>It is built for artists, designer, hobbyists and people who love designing and creating interactive objects!</a:t>
            </a:r>
          </a:p>
          <a:p>
            <a:r>
              <a:rPr lang="en-US" dirty="0"/>
              <a:t>It was founded in the Interaction Design Institute Ivrea (IDII) in Ivrea, Italy.</a:t>
            </a:r>
          </a:p>
          <a:p>
            <a:r>
              <a:rPr lang="en-US" dirty="0"/>
              <a:t>Similarly, in our case, we use it for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5E50-68E7-4B5F-B4ED-344B0C1A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Arduino?</a:t>
            </a:r>
          </a:p>
        </p:txBody>
      </p:sp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D296210-EA6E-4B4A-9738-95817167A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41" y="2139196"/>
            <a:ext cx="3488767" cy="23805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77605-A77D-41F6-931D-A00C0EB27488}"/>
              </a:ext>
            </a:extLst>
          </p:cNvPr>
          <p:cNvSpPr txBox="1"/>
          <p:nvPr/>
        </p:nvSpPr>
        <p:spPr>
          <a:xfrm>
            <a:off x="4283174" y="5105400"/>
            <a:ext cx="299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official logo of Arduino</a:t>
            </a:r>
          </a:p>
        </p:txBody>
      </p:sp>
    </p:spTree>
    <p:extLst>
      <p:ext uri="{BB962C8B-B14F-4D97-AF65-F5344CB8AC3E}">
        <p14:creationId xmlns:p14="http://schemas.microsoft.com/office/powerpoint/2010/main" val="114097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84AC-66C3-4F8F-AC45-2B4AD83A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B64D-5274-4B40-9CB7-9B81076CE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learning to use Arduino, we will each be using an Arduino UNO R3 module. The module is as shown below.</a:t>
            </a:r>
          </a:p>
          <a:p>
            <a:pPr marL="0" indent="0">
              <a:buNone/>
            </a:pPr>
            <a:r>
              <a:rPr lang="en-US" dirty="0"/>
              <a:t>It is a programmable circuit board and it utilizes a much simpler version of the dreaded C++ programming language.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92EDC-8D6E-46C3-9BF0-2A297081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20" y="3902101"/>
            <a:ext cx="3182620" cy="215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5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A792-6AE7-4A77-B921-BE32700D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input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77C8-E807-46A7-9B5D-7F266ADBE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Arduino Inputs Sensors range from temperature sensors, ultrasonic sensors, voltage sensors and a variety of switches. In fact, what makes it interesting is that you can even use PS2 analog sticks as controlling devices in Arduino!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C8AB8-090F-495B-A4CC-13183F6A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957" y="3910356"/>
            <a:ext cx="2143125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10BCED-5699-408D-9A88-09AD43673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717" y="3910355"/>
            <a:ext cx="214312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C668E1-B8F6-4F76-A68F-75D10AA57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095" y="3910355"/>
            <a:ext cx="2143126" cy="21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5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0436-9FEA-4EC0-8EB8-1DA15821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output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18C25-4B19-4682-A14D-65DFD294E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Arduino, having input devices alone will not help us accomplish anything if the robots or devices built have no output devices. So, a few examples of output devices used in Arduino include a display screen, light or a motor.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A0669-BD16-47C3-95B6-E73CB9711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30" y="3741038"/>
            <a:ext cx="2705100" cy="18234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69A472-E04D-471E-85A2-458C3E6AD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3104541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9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10F8-1BCD-493E-B9A8-011F77BF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67BB-975A-43E9-B5DB-3EA422B6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 us start! In your groups, you are provided with an Arduino UNO R3 module to work on.</a:t>
            </a:r>
          </a:p>
          <a:p>
            <a:r>
              <a:rPr lang="en-US" dirty="0"/>
              <a:t>Further instructions will be provided</a:t>
            </a:r>
          </a:p>
          <a:p>
            <a:r>
              <a:rPr lang="en-US" dirty="0"/>
              <a:t>Please handle them carefully and responsibly.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DF380-B251-483D-89E5-93109452E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53" y="3835665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2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534-879A-437C-83FE-E07343AA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the Arduino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DA1-8AE7-4526-957A-3B6E7DE59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laptops, go to </a:t>
            </a:r>
            <a:r>
              <a:rPr lang="en-US" dirty="0">
                <a:hlinkClick r:id="rId2"/>
              </a:rPr>
              <a:t>www.arduino.cc</a:t>
            </a:r>
            <a:r>
              <a:rPr lang="en-US" dirty="0"/>
              <a:t>.</a:t>
            </a:r>
          </a:p>
          <a:p>
            <a:r>
              <a:rPr lang="en-US" dirty="0"/>
              <a:t>On the menu bar at the top of the page, click the “Software” button.</a:t>
            </a:r>
          </a:p>
          <a:p>
            <a:r>
              <a:rPr lang="en-US" dirty="0"/>
              <a:t>On that page, download the latest version of Arduino which is Ver 1.8.5. according to the compatibility of the operating system of your device.</a:t>
            </a:r>
          </a:p>
          <a:p>
            <a:r>
              <a:rPr lang="en-US" dirty="0"/>
              <a:t>Install the </a:t>
            </a:r>
            <a:r>
              <a:rPr lang="en-US" dirty="0" err="1"/>
              <a:t>programme</a:t>
            </a:r>
            <a:r>
              <a:rPr lang="en-US" dirty="0"/>
              <a:t> and run it when installation is complete.</a:t>
            </a:r>
          </a:p>
          <a:p>
            <a:r>
              <a:rPr lang="en-US" dirty="0"/>
              <a:t>Further instructions will be given.</a:t>
            </a:r>
          </a:p>
        </p:txBody>
      </p:sp>
    </p:spTree>
    <p:extLst>
      <p:ext uri="{BB962C8B-B14F-4D97-AF65-F5344CB8AC3E}">
        <p14:creationId xmlns:p14="http://schemas.microsoft.com/office/powerpoint/2010/main" val="290078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36D8-2F25-47DD-80BB-1341B44E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EDE3-469B-4714-ACAD-0ADC0C93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http://forefront.io/a/beginners-guide-to-arduino/</a:t>
            </a:r>
            <a:endParaRPr lang="en-US" dirty="0"/>
          </a:p>
          <a:p>
            <a:r>
              <a:rPr lang="en-US">
                <a:hlinkClick r:id="rId3"/>
              </a:rPr>
              <a:t>https://www.arduino.cc/en/Main/Software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900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358</TotalTime>
  <Words>356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USMC Robotics Club 2017 </vt:lpstr>
      <vt:lpstr>Introduction: What is Arduino?</vt:lpstr>
      <vt:lpstr>What is Arduino?</vt:lpstr>
      <vt:lpstr>Arduino microcontroller</vt:lpstr>
      <vt:lpstr>Arduino input sensors</vt:lpstr>
      <vt:lpstr>Arduino output devices</vt:lpstr>
      <vt:lpstr>Beginning…</vt:lpstr>
      <vt:lpstr>Downloading the Arduino software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USMC Robotics Club 2017 </dc:title>
  <dc:creator>HP</dc:creator>
  <cp:lastModifiedBy>HP</cp:lastModifiedBy>
  <cp:revision>1</cp:revision>
  <dcterms:created xsi:type="dcterms:W3CDTF">2017-12-02T09:16:21Z</dcterms:created>
  <dcterms:modified xsi:type="dcterms:W3CDTF">2017-12-02T15:14:48Z</dcterms:modified>
</cp:coreProperties>
</file>