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3" r:id="rId4"/>
    <p:sldId id="264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37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3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4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2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0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0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D326-7073-447D-AC13-7E443F1E5AE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3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3DCC-F328-43F6-A963-A3A681FC4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USMC Robotics Club 2017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467F4-8C7D-4E63-ABB9-45B3F678D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3RD class of Arduino Module</a:t>
            </a:r>
          </a:p>
        </p:txBody>
      </p:sp>
    </p:spTree>
    <p:extLst>
      <p:ext uri="{BB962C8B-B14F-4D97-AF65-F5344CB8AC3E}">
        <p14:creationId xmlns:p14="http://schemas.microsoft.com/office/powerpoint/2010/main" val="8583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2C14A9-3617-46DD-9FC4-ED828A7D3E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5CB6C-D5A1-44AB-BAD0-E76C67ED2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A16967-5C32-4A48-9F02-4F0228AC8D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D078B-EF20-4DB1-AA1B-87F212C56A9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AB0109-1C89-41F0-9EDF-3DE017BE3F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78B334-C06C-4CAB-9DA6-AE8111BD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Sensors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37538B-EF10-48C6-AC3D-9B71E411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Sensors are hardware electronics that are able to measure parameters in controlled environments.</a:t>
            </a:r>
          </a:p>
          <a:p>
            <a:r>
              <a:rPr lang="en-MY" altLang="zh-CN" dirty="0"/>
              <a:t>They are dependent on microprocessors or microcontrollers, as they only retrieve information from surroundings, not processing them.</a:t>
            </a:r>
          </a:p>
          <a:p>
            <a:r>
              <a:rPr lang="en-MY" dirty="0"/>
              <a:t>Examples of sensors are IC 555 (timer) , ultrasonic, infrared and camera.</a:t>
            </a:r>
            <a:endParaRPr lang="en-US" dirty="0"/>
          </a:p>
        </p:txBody>
      </p:sp>
      <p:pic>
        <p:nvPicPr>
          <p:cNvPr id="1026" name="Picture 2" descr="Image result for sensors">
            <a:extLst>
              <a:ext uri="{FF2B5EF4-FFF2-40B4-BE49-F238E27FC236}">
                <a16:creationId xmlns:a16="http://schemas.microsoft.com/office/drawing/2014/main" id="{84DB9570-AD46-4CCF-A418-2F4273C8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936" y="729586"/>
            <a:ext cx="4921208" cy="530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ED2B910-B28F-4A54-B17C-8B7E5893A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AB7D27-148D-4082-B160-72FAD580D6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CD88FC76-F691-462A-BCF9-0BA4F5DE6D7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3204A7E-B7E9-42D0-9DC4-B82FDC8C4B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545F118-1DF8-46A9-8A77-B3D9422CEA4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dosits.org/wp-content/uploads/2017/08/reflec1.gif">
            <a:extLst>
              <a:ext uri="{FF2B5EF4-FFF2-40B4-BE49-F238E27FC236}">
                <a16:creationId xmlns:a16="http://schemas.microsoft.com/office/drawing/2014/main" id="{551EA782-F656-4B15-9D45-F6D6F796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07" y="3044294"/>
            <a:ext cx="3091235" cy="27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2120B-7702-4CA5-B407-CCBF2626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Ultrasonic sensors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A471-24C5-4DD1-B73E-331C9946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 lnSpcReduction="10000"/>
          </a:bodyPr>
          <a:lstStyle/>
          <a:p>
            <a:r>
              <a:rPr lang="en-MY" dirty="0"/>
              <a:t>Ultrasonic sensors are inspired by animals that uses echo location (dolphins and bats), They use sound to locate objects and far away where their eyes cannot see.</a:t>
            </a:r>
          </a:p>
          <a:p>
            <a:r>
              <a:rPr lang="en-MY" dirty="0"/>
              <a:t>Submarines or oil rigs use echolocation to detect certain objects. (different materials reflect sound waves with different depth.)</a:t>
            </a:r>
          </a:p>
          <a:p>
            <a:r>
              <a:rPr lang="en-MY" dirty="0"/>
              <a:t>Note that sound waves travel faster in water than in air.</a:t>
            </a:r>
          </a:p>
        </p:txBody>
      </p:sp>
      <p:pic>
        <p:nvPicPr>
          <p:cNvPr id="1028" name="Picture 4" descr="Image result for bats ultrasonic">
            <a:extLst>
              <a:ext uri="{FF2B5EF4-FFF2-40B4-BE49-F238E27FC236}">
                <a16:creationId xmlns:a16="http://schemas.microsoft.com/office/drawing/2014/main" id="{61762DF0-DF75-4715-B8B2-4397C22B8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52450"/>
            <a:ext cx="44862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60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1587617-1CD9-4BB4-8FDB-02547523FB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359BEA-F467-446B-9ED2-7DE4AE394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5" name="Picture 34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CEF18BD6-B169-4CEE-BB3D-71DFD6A833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253CD2-F713-407C-B979-22CDBA5319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C4A58F-EDCB-42E6-BB21-2D410EF078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Image result for ultrasonic sensor working images">
            <a:extLst>
              <a:ext uri="{FF2B5EF4-FFF2-40B4-BE49-F238E27FC236}">
                <a16:creationId xmlns:a16="http://schemas.microsoft.com/office/drawing/2014/main" id="{0C3F48EB-3172-4DA0-B26C-5198B8F94A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07" y="643992"/>
            <a:ext cx="7244060" cy="36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3FBD5-836C-4660-B648-8DF3A6C6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But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80709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BE984B1-802C-414B-805C-21764B8A4C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12CD51-BE85-423E-B52C-B5BE943105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88BB160-A020-4CE5-B2B9-C35F695FE3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73231BA-4A5B-4DE3-AE94-08E9E0821C9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9B02AEB-08E2-4D0F-BA85-2D743ED2520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F7A6A8A-C04C-484D-B24A-0ADC7AB7C61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64B0D68-D9C8-4D8F-9191-BEB4BD375C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29C9B82-AC4C-40F7-8157-EAFBC2F6A0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6" name="Picture 4" descr="Image result for infrared sensor sharp">
            <a:extLst>
              <a:ext uri="{FF2B5EF4-FFF2-40B4-BE49-F238E27FC236}">
                <a16:creationId xmlns:a16="http://schemas.microsoft.com/office/drawing/2014/main" id="{322D8677-8395-4A4C-AC50-7AADD442E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r="1379" b="-5"/>
          <a:stretch/>
        </p:blipFill>
        <p:spPr bwMode="auto">
          <a:xfrm>
            <a:off x="3924022" y="3566860"/>
            <a:ext cx="2332303" cy="147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lamp turn on">
            <a:extLst>
              <a:ext uri="{FF2B5EF4-FFF2-40B4-BE49-F238E27FC236}">
                <a16:creationId xmlns:a16="http://schemas.microsoft.com/office/drawing/2014/main" id="{1E3EF6BC-C4A3-44F6-B726-59E3DDB8C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8" r="2426" b="4"/>
          <a:stretch/>
        </p:blipFill>
        <p:spPr bwMode="auto">
          <a:xfrm>
            <a:off x="1471449" y="3359293"/>
            <a:ext cx="1785285" cy="170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HC SRO4">
            <a:extLst>
              <a:ext uri="{FF2B5EF4-FFF2-40B4-BE49-F238E27FC236}">
                <a16:creationId xmlns:a16="http://schemas.microsoft.com/office/drawing/2014/main" id="{2D5AE3A6-C582-45FD-9284-2DA10DA3B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8" r="4" b="20747"/>
          <a:stretch/>
        </p:blipFill>
        <p:spPr bwMode="auto">
          <a:xfrm>
            <a:off x="1185051" y="1157368"/>
            <a:ext cx="2332303" cy="147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infrared sensor sharp">
            <a:extLst>
              <a:ext uri="{FF2B5EF4-FFF2-40B4-BE49-F238E27FC236}">
                <a16:creationId xmlns:a16="http://schemas.microsoft.com/office/drawing/2014/main" id="{4219A654-2F49-47E0-8953-BCD6C62A7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9A792-6AE7-4A77-B921-BE32700D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dirty="0"/>
              <a:t>Ultrasonic vs infrared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77C8-E807-46A7-9B5D-7F266ADB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Despite both being used as sensors for measuring distances, their application fields are different.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Ultrasonic sensors uses sound to measure while infrared uses light.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This makes ultrasonic sensors more weaker to sound absorbing objects(uneven surface) and infrared sensors more weaker to bright environments.</a:t>
            </a:r>
          </a:p>
        </p:txBody>
      </p:sp>
      <p:sp>
        <p:nvSpPr>
          <p:cNvPr id="5" name="AutoShape 10" descr="Image result for sound absorbing hall">
            <a:extLst>
              <a:ext uri="{FF2B5EF4-FFF2-40B4-BE49-F238E27FC236}">
                <a16:creationId xmlns:a16="http://schemas.microsoft.com/office/drawing/2014/main" id="{93E9F153-14EF-4A5D-A680-5C73C8971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6" name="AutoShape 12" descr="Image result for sound absorbing hall">
            <a:extLst>
              <a:ext uri="{FF2B5EF4-FFF2-40B4-BE49-F238E27FC236}">
                <a16:creationId xmlns:a16="http://schemas.microsoft.com/office/drawing/2014/main" id="{4821B446-6B04-4EE2-8C30-5B1B468701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3086" name="Picture 14" descr="Image result for sound absorbing hall">
            <a:extLst>
              <a:ext uri="{FF2B5EF4-FFF2-40B4-BE49-F238E27FC236}">
                <a16:creationId xmlns:a16="http://schemas.microsoft.com/office/drawing/2014/main" id="{DDF2296A-9722-4B37-9EAE-ECC2DC73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71" y="1022074"/>
            <a:ext cx="1971943" cy="197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6" descr="Image result for x symbol">
            <a:extLst>
              <a:ext uri="{FF2B5EF4-FFF2-40B4-BE49-F238E27FC236}">
                <a16:creationId xmlns:a16="http://schemas.microsoft.com/office/drawing/2014/main" id="{70F954EB-141C-422F-9778-2E7AE895ED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3090" name="Picture 18" descr="Image result for x symbol">
            <a:extLst>
              <a:ext uri="{FF2B5EF4-FFF2-40B4-BE49-F238E27FC236}">
                <a16:creationId xmlns:a16="http://schemas.microsoft.com/office/drawing/2014/main" id="{61DF868A-6858-4266-A73A-1CBD9CD3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810" y="1847088"/>
            <a:ext cx="415205" cy="4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Image result for x symbol">
            <a:extLst>
              <a:ext uri="{FF2B5EF4-FFF2-40B4-BE49-F238E27FC236}">
                <a16:creationId xmlns:a16="http://schemas.microsoft.com/office/drawing/2014/main" id="{37BAF2C8-C8B8-4D52-9437-5AED80CA5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288" y="4029931"/>
            <a:ext cx="415205" cy="4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0" descr="Image result for tick symbol">
            <a:extLst>
              <a:ext uri="{FF2B5EF4-FFF2-40B4-BE49-F238E27FC236}">
                <a16:creationId xmlns:a16="http://schemas.microsoft.com/office/drawing/2014/main" id="{BB6F2420-8F91-489F-B381-50B714FBD9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14" name="AutoShape 22" descr="Image result for tick symbol">
            <a:extLst>
              <a:ext uri="{FF2B5EF4-FFF2-40B4-BE49-F238E27FC236}">
                <a16:creationId xmlns:a16="http://schemas.microsoft.com/office/drawing/2014/main" id="{D804CDC9-FCE8-42BB-8AE8-9E6AE6B53A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15" name="AutoShape 24" descr="Image result for tick symbol">
            <a:extLst>
              <a:ext uri="{FF2B5EF4-FFF2-40B4-BE49-F238E27FC236}">
                <a16:creationId xmlns:a16="http://schemas.microsoft.com/office/drawing/2014/main" id="{61E7EFED-67A9-4760-86F2-D434C54015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19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3098" name="Picture 26" descr="Image result for tick symbol">
            <a:extLst>
              <a:ext uri="{FF2B5EF4-FFF2-40B4-BE49-F238E27FC236}">
                <a16:creationId xmlns:a16="http://schemas.microsoft.com/office/drawing/2014/main" id="{70CDB237-C184-44CD-9A39-029EB151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30" y="2739568"/>
            <a:ext cx="474899" cy="4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6" descr="Image result for tick symbol">
            <a:extLst>
              <a:ext uri="{FF2B5EF4-FFF2-40B4-BE49-F238E27FC236}">
                <a16:creationId xmlns:a16="http://schemas.microsoft.com/office/drawing/2014/main" id="{9C828DBA-3DFE-43CD-B720-44BA76F6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67" y="3087695"/>
            <a:ext cx="474899" cy="4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4EC9D-D024-47E1-A5CD-6A43EEB2BCD0}"/>
              </a:ext>
            </a:extLst>
          </p:cNvPr>
          <p:cNvCxnSpPr/>
          <p:nvPr/>
        </p:nvCxnSpPr>
        <p:spPr>
          <a:xfrm flipV="1">
            <a:off x="5655076" y="3087695"/>
            <a:ext cx="0" cy="47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E3F83A-C651-45F8-AF27-BD3907A573AC}"/>
              </a:ext>
            </a:extLst>
          </p:cNvPr>
          <p:cNvCxnSpPr/>
          <p:nvPr/>
        </p:nvCxnSpPr>
        <p:spPr>
          <a:xfrm flipH="1">
            <a:off x="3425288" y="4651899"/>
            <a:ext cx="405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653573-8C26-4713-9EE7-4AA30C3DD17A}"/>
              </a:ext>
            </a:extLst>
          </p:cNvPr>
          <p:cNvCxnSpPr/>
          <p:nvPr/>
        </p:nvCxnSpPr>
        <p:spPr>
          <a:xfrm>
            <a:off x="3592879" y="1704513"/>
            <a:ext cx="495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BE93C-ED32-47D6-9309-D16C1B878FCD}"/>
              </a:ext>
            </a:extLst>
          </p:cNvPr>
          <p:cNvCxnSpPr>
            <a:cxnSpLocks/>
          </p:cNvCxnSpPr>
          <p:nvPr/>
        </p:nvCxnSpPr>
        <p:spPr>
          <a:xfrm>
            <a:off x="2805344" y="2739568"/>
            <a:ext cx="0" cy="47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1" name="Picture 80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mage result for hc sr04">
            <a:extLst>
              <a:ext uri="{FF2B5EF4-FFF2-40B4-BE49-F238E27FC236}">
                <a16:creationId xmlns:a16="http://schemas.microsoft.com/office/drawing/2014/main" id="{C794B89C-1482-414D-A5DE-2B3CA0D4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49" y="1853755"/>
            <a:ext cx="5889380" cy="27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 result for HC SRO4">
            <a:extLst>
              <a:ext uri="{FF2B5EF4-FFF2-40B4-BE49-F238E27FC236}">
                <a16:creationId xmlns:a16="http://schemas.microsoft.com/office/drawing/2014/main" id="{CA6821FD-C675-4E12-9096-3E278DE5AF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9845" y="972845"/>
            <a:ext cx="2608555" cy="260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C84AC-66C3-4F8F-AC45-2B4AD83A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/>
              <a:t>Hc-sr04 Ultrasonic sensor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In this course, we will be learning how to use a ultrasonic sensor to control DC motors to built a simple maze robot.(with u controlling it)</a:t>
            </a:r>
          </a:p>
          <a:p>
            <a:r>
              <a:rPr lang="en-US" dirty="0"/>
              <a:t>We will start programming after the presentation since the robot chassis is already built for you.</a:t>
            </a:r>
          </a:p>
        </p:txBody>
      </p:sp>
    </p:spTree>
    <p:extLst>
      <p:ext uri="{BB962C8B-B14F-4D97-AF65-F5344CB8AC3E}">
        <p14:creationId xmlns:p14="http://schemas.microsoft.com/office/powerpoint/2010/main" val="8016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10F8-1BCD-493E-B9A8-011F77BF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67BB-975A-43E9-B5DB-3EA422B6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 us start! In your groups, you are provided with an Arduino UNO </a:t>
            </a:r>
            <a:r>
              <a:rPr lang="en-US" dirty="0" err="1"/>
              <a:t>R3</a:t>
            </a:r>
            <a:r>
              <a:rPr lang="en-US" dirty="0"/>
              <a:t> module + DK electronics motor driver + Robot </a:t>
            </a:r>
            <a:r>
              <a:rPr lang="en-US" dirty="0" err="1"/>
              <a:t>Chasis</a:t>
            </a:r>
            <a:r>
              <a:rPr lang="en-US" dirty="0"/>
              <a:t> to work on.</a:t>
            </a:r>
          </a:p>
          <a:p>
            <a:r>
              <a:rPr lang="en-US" dirty="0"/>
              <a:t>Further instructions will be provided.</a:t>
            </a:r>
          </a:p>
          <a:p>
            <a:r>
              <a:rPr lang="en-US" dirty="0"/>
              <a:t>Please handle them carefully and responsibly.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DF380-B251-483D-89E5-93109452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53" y="3835665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6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467</TotalTime>
  <Words>279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Arial</vt:lpstr>
      <vt:lpstr>Gill Sans MT</vt:lpstr>
      <vt:lpstr>Gallery</vt:lpstr>
      <vt:lpstr>USMC Robotics Club 2017 </vt:lpstr>
      <vt:lpstr>Sensors</vt:lpstr>
      <vt:lpstr>Ultrasonic sensors </vt:lpstr>
      <vt:lpstr>But how does it work?</vt:lpstr>
      <vt:lpstr>Ultrasonic vs infrared</vt:lpstr>
      <vt:lpstr>Hc-sr04 Ultrasonic sensor</vt:lpstr>
      <vt:lpstr>Beginning…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USMC Robotics Club 2017</dc:title>
  <dc:creator>HP</dc:creator>
  <cp:lastModifiedBy>Chia Tze Hank</cp:lastModifiedBy>
  <cp:revision>30</cp:revision>
  <dcterms:created xsi:type="dcterms:W3CDTF">2017-12-02T09:16:21Z</dcterms:created>
  <dcterms:modified xsi:type="dcterms:W3CDTF">2018-03-23T00:38:37Z</dcterms:modified>
</cp:coreProperties>
</file>