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6/24/2019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093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6151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nkRobot/NEM-Python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8B5A50-71B1-432B-A1A4-2BA5CE501E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17" b="8713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D30DB5-BF37-4973-8454-896072A182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MY" sz="4400" dirty="0">
                <a:solidFill>
                  <a:schemeClr val="tx1"/>
                </a:solidFill>
              </a:rPr>
              <a:t>Introduction to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BE77E6-1B95-473F-BE31-B36154F10A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r>
              <a:rPr lang="en-MY" sz="2000" dirty="0"/>
              <a:t>By hank bot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26" name="Picture 2" descr="Image result for python logo">
            <a:extLst>
              <a:ext uri="{FF2B5EF4-FFF2-40B4-BE49-F238E27FC236}">
                <a16:creationId xmlns:a16="http://schemas.microsoft.com/office/drawing/2014/main" id="{F311DB08-4DA0-436A-9F57-41E25B5A97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8185" y="1474259"/>
            <a:ext cx="1484768" cy="1484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27636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33428ACC-71EC-4171-9527-10983BA6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47F9F3-21D5-4F11-80E5-42A5D6BAE9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41110" y="639098"/>
            <a:ext cx="3401961" cy="349479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600"/>
              <a:t>Let’s question ourselves here: Why python?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A22713B-ABB6-4391-97F9-0449A2B9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294754"/>
            <a:ext cx="32004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2FA54FBA-21C0-44C9-AD0D-565DB1ACAC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D3A7311-238A-49DF-B627-78347A88A9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488811"/>
              </p:ext>
            </p:extLst>
          </p:nvPr>
        </p:nvGraphicFramePr>
        <p:xfrm>
          <a:off x="633999" y="996822"/>
          <a:ext cx="7290801" cy="464197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325178">
                  <a:extLst>
                    <a:ext uri="{9D8B030D-6E8A-4147-A177-3AD203B41FA5}">
                      <a16:colId xmlns:a16="http://schemas.microsoft.com/office/drawing/2014/main" val="2257272204"/>
                    </a:ext>
                  </a:extLst>
                </a:gridCol>
                <a:gridCol w="3965623">
                  <a:extLst>
                    <a:ext uri="{9D8B030D-6E8A-4147-A177-3AD203B41FA5}">
                      <a16:colId xmlns:a16="http://schemas.microsoft.com/office/drawing/2014/main" val="1063637296"/>
                    </a:ext>
                  </a:extLst>
                </a:gridCol>
              </a:tblGrid>
              <a:tr h="531893">
                <a:tc>
                  <a:txBody>
                    <a:bodyPr/>
                    <a:lstStyle/>
                    <a:p>
                      <a:r>
                        <a:rPr lang="en-MY" sz="2200"/>
                        <a:t>Strengths</a:t>
                      </a:r>
                    </a:p>
                  </a:txBody>
                  <a:tcPr marL="113038" marR="113038" marT="56519" marB="56519"/>
                </a:tc>
                <a:tc>
                  <a:txBody>
                    <a:bodyPr/>
                    <a:lstStyle/>
                    <a:p>
                      <a:r>
                        <a:rPr lang="en-MY" sz="2200"/>
                        <a:t>Weaknesses</a:t>
                      </a:r>
                    </a:p>
                  </a:txBody>
                  <a:tcPr marL="113038" marR="113038" marT="56519" marB="56519"/>
                </a:tc>
                <a:extLst>
                  <a:ext uri="{0D108BD9-81ED-4DB2-BD59-A6C34878D82A}">
                    <a16:rowId xmlns:a16="http://schemas.microsoft.com/office/drawing/2014/main" val="763344556"/>
                  </a:ext>
                </a:extLst>
              </a:tr>
              <a:tr h="531893">
                <a:tc>
                  <a:txBody>
                    <a:bodyPr/>
                    <a:lstStyle/>
                    <a:p>
                      <a:r>
                        <a:rPr lang="en-MY" sz="2200"/>
                        <a:t>Interactive</a:t>
                      </a:r>
                    </a:p>
                  </a:txBody>
                  <a:tcPr marL="113038" marR="113038" marT="56519" marB="5651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2200" kern="1200">
                          <a:effectLst/>
                        </a:rPr>
                        <a:t>Weak in Mobile Computing</a:t>
                      </a:r>
                      <a:endParaRPr lang="en-MY" sz="22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3038" marR="113038" marT="56519" marB="56519"/>
                </a:tc>
                <a:extLst>
                  <a:ext uri="{0D108BD9-81ED-4DB2-BD59-A6C34878D82A}">
                    <a16:rowId xmlns:a16="http://schemas.microsoft.com/office/drawing/2014/main" val="3137769446"/>
                  </a:ext>
                </a:extLst>
              </a:tr>
              <a:tr h="531893">
                <a:tc>
                  <a:txBody>
                    <a:bodyPr/>
                    <a:lstStyle/>
                    <a:p>
                      <a:r>
                        <a:rPr lang="en-MY" sz="2200"/>
                        <a:t>Object-oriented</a:t>
                      </a:r>
                    </a:p>
                  </a:txBody>
                  <a:tcPr marL="113038" marR="113038" marT="56519" marB="56519"/>
                </a:tc>
                <a:tc>
                  <a:txBody>
                    <a:bodyPr/>
                    <a:lstStyle/>
                    <a:p>
                      <a:r>
                        <a:rPr lang="en-MY" sz="2200"/>
                        <a:t>Slow</a:t>
                      </a:r>
                    </a:p>
                  </a:txBody>
                  <a:tcPr marL="113038" marR="113038" marT="56519" marB="56519"/>
                </a:tc>
                <a:extLst>
                  <a:ext uri="{0D108BD9-81ED-4DB2-BD59-A6C34878D82A}">
                    <a16:rowId xmlns:a16="http://schemas.microsoft.com/office/drawing/2014/main" val="2631401555"/>
                  </a:ext>
                </a:extLst>
              </a:tr>
              <a:tr h="531893">
                <a:tc>
                  <a:txBody>
                    <a:bodyPr/>
                    <a:lstStyle/>
                    <a:p>
                      <a:r>
                        <a:rPr lang="en-MY" sz="2200"/>
                        <a:t>Portable</a:t>
                      </a:r>
                    </a:p>
                  </a:txBody>
                  <a:tcPr marL="113038" marR="113038" marT="56519" marB="5651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2200" kern="1200">
                          <a:effectLst/>
                        </a:rPr>
                        <a:t>Run-time Errors</a:t>
                      </a:r>
                      <a:endParaRPr lang="en-MY" sz="22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3038" marR="113038" marT="56519" marB="56519"/>
                </a:tc>
                <a:extLst>
                  <a:ext uri="{0D108BD9-81ED-4DB2-BD59-A6C34878D82A}">
                    <a16:rowId xmlns:a16="http://schemas.microsoft.com/office/drawing/2014/main" val="2125539528"/>
                  </a:ext>
                </a:extLst>
              </a:tr>
              <a:tr h="1257201">
                <a:tc>
                  <a:txBody>
                    <a:bodyPr/>
                    <a:lstStyle/>
                    <a:p>
                      <a:r>
                        <a:rPr lang="en-MY" sz="2200"/>
                        <a:t>High-level</a:t>
                      </a:r>
                    </a:p>
                  </a:txBody>
                  <a:tcPr marL="113038" marR="113038" marT="56519" marB="5651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2200" kern="1200">
                          <a:effectLst/>
                        </a:rPr>
                        <a:t>Underdeveloped Database Access Layers</a:t>
                      </a:r>
                    </a:p>
                    <a:p>
                      <a:endParaRPr lang="en-MY" sz="2200"/>
                    </a:p>
                  </a:txBody>
                  <a:tcPr marL="113038" marR="113038" marT="56519" marB="56519"/>
                </a:tc>
                <a:extLst>
                  <a:ext uri="{0D108BD9-81ED-4DB2-BD59-A6C34878D82A}">
                    <a16:rowId xmlns:a16="http://schemas.microsoft.com/office/drawing/2014/main" val="1577487676"/>
                  </a:ext>
                </a:extLst>
              </a:tr>
              <a:tr h="12572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2200" kern="1200">
                          <a:effectLst/>
                        </a:rPr>
                        <a:t>Extensible in C++ &amp; C</a:t>
                      </a:r>
                      <a:endParaRPr lang="en-MY" sz="22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3038" marR="113038" marT="56519" marB="5651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kern="1200" dirty="0">
                          <a:effectLst/>
                        </a:rPr>
                        <a:t>Difficulty in Using Other Languages</a:t>
                      </a:r>
                    </a:p>
                    <a:p>
                      <a:endParaRPr lang="en-MY" sz="2200" dirty="0"/>
                    </a:p>
                  </a:txBody>
                  <a:tcPr marL="113038" marR="113038" marT="56519" marB="56519"/>
                </a:tc>
                <a:extLst>
                  <a:ext uri="{0D108BD9-81ED-4DB2-BD59-A6C34878D82A}">
                    <a16:rowId xmlns:a16="http://schemas.microsoft.com/office/drawing/2014/main" val="16947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8415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33428ACC-71EC-4171-9527-10983BA6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888AF2-0DDE-463E-88EA-03DD84DE1E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41110" y="639098"/>
            <a:ext cx="3401961" cy="3494790"/>
          </a:xfrm>
        </p:spPr>
        <p:txBody>
          <a:bodyPr>
            <a:normAutofit/>
          </a:bodyPr>
          <a:lstStyle/>
          <a:p>
            <a:r>
              <a:rPr lang="en-MY" sz="5000"/>
              <a:t>Just to spice things up between developers…</a:t>
            </a:r>
          </a:p>
        </p:txBody>
      </p:sp>
      <p:pic>
        <p:nvPicPr>
          <p:cNvPr id="2050" name="Picture 2" descr="Image result for top 5 best programming languages">
            <a:extLst>
              <a:ext uri="{FF2B5EF4-FFF2-40B4-BE49-F238E27FC236}">
                <a16:creationId xmlns:a16="http://schemas.microsoft.com/office/drawing/2014/main" id="{AEFBCB20-91F0-46AE-B3EB-80AB61531D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3999" y="1162617"/>
            <a:ext cx="6912217" cy="4009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BA22713B-ABB6-4391-97F9-0449A2B9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294754"/>
            <a:ext cx="32004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>
            <a:extLst>
              <a:ext uri="{FF2B5EF4-FFF2-40B4-BE49-F238E27FC236}">
                <a16:creationId xmlns:a16="http://schemas.microsoft.com/office/drawing/2014/main" id="{2FA54FBA-21C0-44C9-AD0D-565DB1ACAC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36761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406F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E95049-D4FD-4FCB-8286-1B4A044677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5869" y="640080"/>
            <a:ext cx="3659246" cy="2862699"/>
          </a:xfrm>
        </p:spPr>
        <p:txBody>
          <a:bodyPr>
            <a:normAutofit/>
          </a:bodyPr>
          <a:lstStyle/>
          <a:p>
            <a:r>
              <a:rPr lang="en-MY" sz="4400" dirty="0">
                <a:solidFill>
                  <a:srgbClr val="FFFFFF"/>
                </a:solidFill>
              </a:rPr>
              <a:t>Let’s get started!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A88E32EE-812B-47BB-A17F-0398AE134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094" y="1542886"/>
            <a:ext cx="7540490" cy="42415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5E5313C-4B28-4EF1-8860-F706449F283A}"/>
              </a:ext>
            </a:extLst>
          </p:cNvPr>
          <p:cNvSpPr txBox="1"/>
          <p:nvPr/>
        </p:nvSpPr>
        <p:spPr>
          <a:xfrm>
            <a:off x="438473" y="3824520"/>
            <a:ext cx="407316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MY" sz="2400" dirty="0">
                <a:solidFill>
                  <a:schemeClr val="bg1"/>
                </a:solidFill>
              </a:rPr>
              <a:t>Go to python’s official page </a:t>
            </a:r>
          </a:p>
          <a:p>
            <a:pPr algn="just"/>
            <a:r>
              <a:rPr lang="en-MY" sz="2400" dirty="0">
                <a:solidFill>
                  <a:schemeClr val="bg1"/>
                </a:solidFill>
              </a:rPr>
              <a:t>to download their installer, </a:t>
            </a:r>
          </a:p>
          <a:p>
            <a:pPr algn="just"/>
            <a:r>
              <a:rPr lang="en-MY" sz="2400" dirty="0">
                <a:solidFill>
                  <a:schemeClr val="bg1"/>
                </a:solidFill>
              </a:rPr>
              <a:t>this should take only </a:t>
            </a:r>
          </a:p>
          <a:p>
            <a:pPr algn="just"/>
            <a:r>
              <a:rPr lang="en-MY" sz="2400" dirty="0">
                <a:solidFill>
                  <a:schemeClr val="bg1"/>
                </a:solidFill>
              </a:rPr>
              <a:t>a few minutes.</a:t>
            </a:r>
            <a:br>
              <a:rPr lang="en-MY" sz="2400" dirty="0">
                <a:solidFill>
                  <a:schemeClr val="bg1"/>
                </a:solidFill>
              </a:rPr>
            </a:br>
            <a:br>
              <a:rPr lang="en-MY" sz="2400" dirty="0">
                <a:solidFill>
                  <a:schemeClr val="bg1"/>
                </a:solidFill>
              </a:rPr>
            </a:br>
            <a:r>
              <a:rPr lang="en-MY" sz="2400" dirty="0">
                <a:solidFill>
                  <a:schemeClr val="bg1"/>
                </a:solidFill>
              </a:rPr>
              <a:t>Mac users probably have </a:t>
            </a:r>
          </a:p>
          <a:p>
            <a:pPr algn="just"/>
            <a:r>
              <a:rPr lang="en-MY" sz="2400" dirty="0">
                <a:solidFill>
                  <a:schemeClr val="bg1"/>
                </a:solidFill>
              </a:rPr>
              <a:t>python already on their laptop.</a:t>
            </a:r>
          </a:p>
        </p:txBody>
      </p:sp>
    </p:spTree>
    <p:extLst>
      <p:ext uri="{BB962C8B-B14F-4D97-AF65-F5344CB8AC3E}">
        <p14:creationId xmlns:p14="http://schemas.microsoft.com/office/powerpoint/2010/main" val="1584574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5B72A25-DB9C-44C5-87D9-D7C70527B7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8331"/>
          <a:stretch/>
        </p:blipFill>
        <p:spPr>
          <a:xfrm>
            <a:off x="-32" y="10"/>
            <a:ext cx="12192031" cy="491506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B4FB531-34DA-4777-9BD5-5B885DC38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15076"/>
            <a:ext cx="12188952" cy="194292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19FDDB-7D1C-4055-8A0F-2A597293A6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8675" y="5120639"/>
            <a:ext cx="7137263" cy="1280161"/>
          </a:xfrm>
        </p:spPr>
        <p:txBody>
          <a:bodyPr anchor="ctr">
            <a:normAutofit/>
          </a:bodyPr>
          <a:lstStyle/>
          <a:p>
            <a:pPr algn="r"/>
            <a:r>
              <a:rPr lang="en-MY" sz="4800" dirty="0">
                <a:solidFill>
                  <a:srgbClr val="FFFFFF"/>
                </a:solidFill>
              </a:rPr>
              <a:t>GitHub Code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176D60-FAC0-4D91-8EF0-8DFA052F60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89580" y="5120639"/>
            <a:ext cx="3073745" cy="1280160"/>
          </a:xfrm>
        </p:spPr>
        <p:txBody>
          <a:bodyPr anchor="ctr">
            <a:normAutofit/>
          </a:bodyPr>
          <a:lstStyle/>
          <a:p>
            <a:r>
              <a:rPr lang="en-MY" sz="1500" dirty="0">
                <a:solidFill>
                  <a:srgbClr val="FFFFFF"/>
                </a:solidFill>
              </a:rPr>
              <a:t>Check telegram for the link or go to </a:t>
            </a:r>
            <a:r>
              <a:rPr lang="en-MY" sz="1600" dirty="0">
                <a:hlinkClick r:id="rId3"/>
              </a:rPr>
              <a:t>https://</a:t>
            </a:r>
            <a:r>
              <a:rPr lang="en-MY" sz="1600" dirty="0" err="1">
                <a:hlinkClick r:id="rId3"/>
              </a:rPr>
              <a:t>github.com</a:t>
            </a:r>
            <a:r>
              <a:rPr lang="en-MY" sz="1600" dirty="0">
                <a:hlinkClick r:id="rId3"/>
              </a:rPr>
              <a:t>/</a:t>
            </a:r>
            <a:r>
              <a:rPr lang="en-MY" sz="1600" dirty="0" err="1">
                <a:hlinkClick r:id="rId3"/>
              </a:rPr>
              <a:t>HankRobot</a:t>
            </a:r>
            <a:r>
              <a:rPr lang="en-MY" sz="1600" dirty="0">
                <a:hlinkClick r:id="rId3"/>
              </a:rPr>
              <a:t>/NEM-Python</a:t>
            </a:r>
            <a:endParaRPr lang="en-MY" sz="1500" dirty="0">
              <a:solidFill>
                <a:srgbClr val="FFFFFF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5B557D3-D7B4-404B-84A1-9BD182BE5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13" y="5760720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24885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91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Calibri</vt:lpstr>
      <vt:lpstr>Calibri Light</vt:lpstr>
      <vt:lpstr>RetrospectVTI</vt:lpstr>
      <vt:lpstr>Introduction to Python</vt:lpstr>
      <vt:lpstr>Let’s question ourselves here: Why python?</vt:lpstr>
      <vt:lpstr>Just to spice things up between developers…</vt:lpstr>
      <vt:lpstr>Let’s get started!</vt:lpstr>
      <vt:lpstr>GitHub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</dc:title>
  <dc:creator>Chia Tze Hank</dc:creator>
  <cp:lastModifiedBy>Chia Tze Hank</cp:lastModifiedBy>
  <cp:revision>1</cp:revision>
  <dcterms:created xsi:type="dcterms:W3CDTF">2019-06-24T02:39:05Z</dcterms:created>
  <dcterms:modified xsi:type="dcterms:W3CDTF">2019-06-24T02:40:33Z</dcterms:modified>
</cp:coreProperties>
</file>