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9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15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B5A50-71B1-432B-A1A4-2BA5CE501E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30DB5-BF37-4973-8454-896072A18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MY" sz="4400" dirty="0">
                <a:solidFill>
                  <a:schemeClr val="tx1"/>
                </a:solidFill>
              </a:rPr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E77E6-1B95-473F-BE31-B36154F10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MY" sz="2000" dirty="0"/>
              <a:t>By hank bot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python logo">
            <a:extLst>
              <a:ext uri="{FF2B5EF4-FFF2-40B4-BE49-F238E27FC236}">
                <a16:creationId xmlns:a16="http://schemas.microsoft.com/office/drawing/2014/main" id="{F311DB08-4DA0-436A-9F57-41E25B5A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185" y="1474259"/>
            <a:ext cx="1484768" cy="148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763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7F9F3-21D5-4F11-80E5-42A5D6BAE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600"/>
              <a:t>Let’s question ourselves here: Why python?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3A7311-238A-49DF-B627-78347A88A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88811"/>
              </p:ext>
            </p:extLst>
          </p:nvPr>
        </p:nvGraphicFramePr>
        <p:xfrm>
          <a:off x="633999" y="996822"/>
          <a:ext cx="7290801" cy="46419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25178">
                  <a:extLst>
                    <a:ext uri="{9D8B030D-6E8A-4147-A177-3AD203B41FA5}">
                      <a16:colId xmlns:a16="http://schemas.microsoft.com/office/drawing/2014/main" val="2257272204"/>
                    </a:ext>
                  </a:extLst>
                </a:gridCol>
                <a:gridCol w="3965623">
                  <a:extLst>
                    <a:ext uri="{9D8B030D-6E8A-4147-A177-3AD203B41FA5}">
                      <a16:colId xmlns:a16="http://schemas.microsoft.com/office/drawing/2014/main" val="1063637296"/>
                    </a:ext>
                  </a:extLst>
                </a:gridCol>
              </a:tblGrid>
              <a:tr h="531893">
                <a:tc>
                  <a:txBody>
                    <a:bodyPr/>
                    <a:lstStyle/>
                    <a:p>
                      <a:r>
                        <a:rPr lang="en-MY" sz="2200"/>
                        <a:t>Strengths</a:t>
                      </a:r>
                    </a:p>
                  </a:txBody>
                  <a:tcPr marL="113038" marR="113038" marT="56519" marB="56519"/>
                </a:tc>
                <a:tc>
                  <a:txBody>
                    <a:bodyPr/>
                    <a:lstStyle/>
                    <a:p>
                      <a:r>
                        <a:rPr lang="en-MY" sz="2200"/>
                        <a:t>Weaknesses</a:t>
                      </a:r>
                    </a:p>
                  </a:txBody>
                  <a:tcPr marL="113038" marR="113038" marT="56519" marB="56519"/>
                </a:tc>
                <a:extLst>
                  <a:ext uri="{0D108BD9-81ED-4DB2-BD59-A6C34878D82A}">
                    <a16:rowId xmlns:a16="http://schemas.microsoft.com/office/drawing/2014/main" val="763344556"/>
                  </a:ext>
                </a:extLst>
              </a:tr>
              <a:tr h="531893">
                <a:tc>
                  <a:txBody>
                    <a:bodyPr/>
                    <a:lstStyle/>
                    <a:p>
                      <a:r>
                        <a:rPr lang="en-MY" sz="2200"/>
                        <a:t>Interactive</a:t>
                      </a:r>
                    </a:p>
                  </a:txBody>
                  <a:tcPr marL="113038" marR="113038" marT="56519" marB="565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200" kern="1200">
                          <a:effectLst/>
                        </a:rPr>
                        <a:t>Weak in Mobile Computing</a:t>
                      </a:r>
                      <a:endParaRPr lang="en-MY" sz="22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038" marR="113038" marT="56519" marB="56519"/>
                </a:tc>
                <a:extLst>
                  <a:ext uri="{0D108BD9-81ED-4DB2-BD59-A6C34878D82A}">
                    <a16:rowId xmlns:a16="http://schemas.microsoft.com/office/drawing/2014/main" val="3137769446"/>
                  </a:ext>
                </a:extLst>
              </a:tr>
              <a:tr h="531893">
                <a:tc>
                  <a:txBody>
                    <a:bodyPr/>
                    <a:lstStyle/>
                    <a:p>
                      <a:r>
                        <a:rPr lang="en-MY" sz="2200"/>
                        <a:t>Object-oriented</a:t>
                      </a:r>
                    </a:p>
                  </a:txBody>
                  <a:tcPr marL="113038" marR="113038" marT="56519" marB="56519"/>
                </a:tc>
                <a:tc>
                  <a:txBody>
                    <a:bodyPr/>
                    <a:lstStyle/>
                    <a:p>
                      <a:r>
                        <a:rPr lang="en-MY" sz="2200"/>
                        <a:t>Slow</a:t>
                      </a:r>
                    </a:p>
                  </a:txBody>
                  <a:tcPr marL="113038" marR="113038" marT="56519" marB="56519"/>
                </a:tc>
                <a:extLst>
                  <a:ext uri="{0D108BD9-81ED-4DB2-BD59-A6C34878D82A}">
                    <a16:rowId xmlns:a16="http://schemas.microsoft.com/office/drawing/2014/main" val="2631401555"/>
                  </a:ext>
                </a:extLst>
              </a:tr>
              <a:tr h="531893">
                <a:tc>
                  <a:txBody>
                    <a:bodyPr/>
                    <a:lstStyle/>
                    <a:p>
                      <a:r>
                        <a:rPr lang="en-MY" sz="2200"/>
                        <a:t>Portable</a:t>
                      </a:r>
                    </a:p>
                  </a:txBody>
                  <a:tcPr marL="113038" marR="113038" marT="56519" marB="565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200" kern="1200">
                          <a:effectLst/>
                        </a:rPr>
                        <a:t>Run-time Errors</a:t>
                      </a:r>
                      <a:endParaRPr lang="en-MY" sz="22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038" marR="113038" marT="56519" marB="56519"/>
                </a:tc>
                <a:extLst>
                  <a:ext uri="{0D108BD9-81ED-4DB2-BD59-A6C34878D82A}">
                    <a16:rowId xmlns:a16="http://schemas.microsoft.com/office/drawing/2014/main" val="2125539528"/>
                  </a:ext>
                </a:extLst>
              </a:tr>
              <a:tr h="1257201">
                <a:tc>
                  <a:txBody>
                    <a:bodyPr/>
                    <a:lstStyle/>
                    <a:p>
                      <a:r>
                        <a:rPr lang="en-MY" sz="2200"/>
                        <a:t>High-level</a:t>
                      </a:r>
                    </a:p>
                  </a:txBody>
                  <a:tcPr marL="113038" marR="113038" marT="56519" marB="565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200" kern="1200">
                          <a:effectLst/>
                        </a:rPr>
                        <a:t>Underdeveloped Database Access Layers</a:t>
                      </a:r>
                    </a:p>
                    <a:p>
                      <a:endParaRPr lang="en-MY" sz="2200"/>
                    </a:p>
                  </a:txBody>
                  <a:tcPr marL="113038" marR="113038" marT="56519" marB="56519"/>
                </a:tc>
                <a:extLst>
                  <a:ext uri="{0D108BD9-81ED-4DB2-BD59-A6C34878D82A}">
                    <a16:rowId xmlns:a16="http://schemas.microsoft.com/office/drawing/2014/main" val="1577487676"/>
                  </a:ext>
                </a:extLst>
              </a:tr>
              <a:tr h="12572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200" kern="1200">
                          <a:effectLst/>
                        </a:rPr>
                        <a:t>Extensible in C++ &amp; C</a:t>
                      </a:r>
                      <a:endParaRPr lang="en-MY" sz="22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038" marR="113038" marT="56519" marB="565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</a:rPr>
                        <a:t>Difficulty in Using Other Languages</a:t>
                      </a:r>
                    </a:p>
                    <a:p>
                      <a:endParaRPr lang="en-MY" sz="2200" dirty="0"/>
                    </a:p>
                  </a:txBody>
                  <a:tcPr marL="113038" marR="113038" marT="56519" marB="56519"/>
                </a:tc>
                <a:extLst>
                  <a:ext uri="{0D108BD9-81ED-4DB2-BD59-A6C34878D82A}">
                    <a16:rowId xmlns:a16="http://schemas.microsoft.com/office/drawing/2014/main" val="16947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41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88AF2-0DDE-463E-88EA-03DD84DE1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>
            <a:normAutofit/>
          </a:bodyPr>
          <a:lstStyle/>
          <a:p>
            <a:r>
              <a:rPr lang="en-MY" sz="5000"/>
              <a:t>Just to spice things up between developers…</a:t>
            </a:r>
          </a:p>
        </p:txBody>
      </p:sp>
      <p:pic>
        <p:nvPicPr>
          <p:cNvPr id="2050" name="Picture 2" descr="Image result for top 5 best programming languages">
            <a:extLst>
              <a:ext uri="{FF2B5EF4-FFF2-40B4-BE49-F238E27FC236}">
                <a16:creationId xmlns:a16="http://schemas.microsoft.com/office/drawing/2014/main" id="{AEFBCB20-91F0-46AE-B3EB-80AB6153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62617"/>
            <a:ext cx="6912217" cy="400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676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0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95049-D4FD-4FCB-8286-1B4A04467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en-MY" sz="4400" dirty="0">
                <a:solidFill>
                  <a:srgbClr val="FFFFFF"/>
                </a:solidFill>
              </a:rPr>
              <a:t>Let’s get started!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88E32EE-812B-47BB-A17F-0398AE13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094" y="1542886"/>
            <a:ext cx="7540490" cy="4241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E5313C-4B28-4EF1-8860-F706449F283A}"/>
              </a:ext>
            </a:extLst>
          </p:cNvPr>
          <p:cNvSpPr txBox="1"/>
          <p:nvPr/>
        </p:nvSpPr>
        <p:spPr>
          <a:xfrm>
            <a:off x="438473" y="3824520"/>
            <a:ext cx="43197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Go to python’s official page </a:t>
            </a:r>
          </a:p>
          <a:p>
            <a:r>
              <a:rPr lang="en-MY" sz="2400" dirty="0">
                <a:solidFill>
                  <a:schemeClr val="bg1"/>
                </a:solidFill>
              </a:rPr>
              <a:t>to download their installer, </a:t>
            </a:r>
          </a:p>
          <a:p>
            <a:r>
              <a:rPr lang="en-MY" sz="2400" dirty="0">
                <a:solidFill>
                  <a:schemeClr val="bg1"/>
                </a:solidFill>
              </a:rPr>
              <a:t>this should take only </a:t>
            </a:r>
          </a:p>
          <a:p>
            <a:r>
              <a:rPr lang="en-MY" sz="2400" dirty="0">
                <a:solidFill>
                  <a:schemeClr val="bg1"/>
                </a:solidFill>
              </a:rPr>
              <a:t>a few minutes.</a:t>
            </a:r>
            <a:br>
              <a:rPr lang="en-MY" sz="2400" dirty="0">
                <a:solidFill>
                  <a:schemeClr val="bg1"/>
                </a:solidFill>
              </a:rPr>
            </a:br>
            <a:br>
              <a:rPr lang="en-MY" sz="2400" dirty="0">
                <a:solidFill>
                  <a:schemeClr val="bg1"/>
                </a:solidFill>
              </a:rPr>
            </a:br>
            <a:r>
              <a:rPr lang="en-MY" sz="2400" dirty="0">
                <a:solidFill>
                  <a:schemeClr val="bg1"/>
                </a:solidFill>
              </a:rPr>
              <a:t>Mac users probably have python </a:t>
            </a:r>
          </a:p>
          <a:p>
            <a:r>
              <a:rPr lang="en-MY" sz="2400" dirty="0">
                <a:solidFill>
                  <a:schemeClr val="bg1"/>
                </a:solidFill>
              </a:rPr>
              <a:t>already on their laptop.</a:t>
            </a:r>
          </a:p>
        </p:txBody>
      </p:sp>
    </p:spTree>
    <p:extLst>
      <p:ext uri="{BB962C8B-B14F-4D97-AF65-F5344CB8AC3E}">
        <p14:creationId xmlns:p14="http://schemas.microsoft.com/office/powerpoint/2010/main" val="158457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FDDB-7D1C-4055-8A0F-2A597293A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76D60-FAC0-4D91-8EF0-8DFA052F6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24885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RetrospectVTI</vt:lpstr>
      <vt:lpstr>Introduction to Python</vt:lpstr>
      <vt:lpstr>Let’s question ourselves here: Why python?</vt:lpstr>
      <vt:lpstr>Just to spice things up between developers…</vt:lpstr>
      <vt:lpstr>Let’s get started!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Chia Tze Hank</dc:creator>
  <cp:lastModifiedBy>Chia Tze Hank</cp:lastModifiedBy>
  <cp:revision>5</cp:revision>
  <dcterms:created xsi:type="dcterms:W3CDTF">2019-06-23T12:51:53Z</dcterms:created>
  <dcterms:modified xsi:type="dcterms:W3CDTF">2019-06-23T13:36:11Z</dcterms:modified>
</cp:coreProperties>
</file>