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l">
              <a:defRPr sz="6000">
                <a:solidFill>
                  <a:schemeClr val="tx1">
                    <a:lumMod val="95000"/>
                    <a:lumOff val="5000"/>
                  </a:schemeClr>
                </a:solidFill>
                <a:latin typeface="Stencil" panose="040409050D0802020404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Stencil" panose="040409050D0802020404" pitchFamily="8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>
                <a:latin typeface="Stencil" panose="040409050D0802020404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65000"/>
            </a:schemeClr>
          </a:solidFill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  <a:lvl2pPr>
              <a:defRPr>
                <a:latin typeface="Rockwell" panose="02060603020205020403" pitchFamily="18" charset="0"/>
              </a:defRPr>
            </a:lvl2pPr>
            <a:lvl3pPr>
              <a:defRPr>
                <a:latin typeface="Rockwell" panose="02060603020205020403" pitchFamily="18" charset="0"/>
              </a:defRPr>
            </a:lvl3pPr>
            <a:lvl4pPr>
              <a:defRPr>
                <a:latin typeface="Rockwell" panose="02060603020205020403" pitchFamily="18" charset="0"/>
              </a:defRPr>
            </a:lvl4pPr>
            <a:lvl5pPr>
              <a:defRPr>
                <a:latin typeface="Rockwell" panose="02060603020205020403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3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5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8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4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1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3A45-0D1F-4E88-911B-21A13B397A8A}" type="datetimeFigureOut">
              <a:rPr lang="en-GB" smtClean="0"/>
              <a:t>12/12/2017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CD2B-E2EB-4F11-8525-D358E7C5C3E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8000"/>
                    </a14:imgEffect>
                    <a14:imgEffect>
                      <a14:brightnessContrast brigh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8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1300"/>
            <a:ext cx="7569200" cy="2222499"/>
          </a:xfrm>
        </p:spPr>
        <p:txBody>
          <a:bodyPr>
            <a:normAutofit/>
          </a:bodyPr>
          <a:lstStyle/>
          <a:p>
            <a:r>
              <a:rPr lang="en-US" dirty="0" smtClean="0"/>
              <a:t>USMC </a:t>
            </a:r>
            <a:r>
              <a:rPr lang="en-US" dirty="0" err="1" smtClean="0"/>
              <a:t>BattleBots</a:t>
            </a:r>
            <a:r>
              <a:rPr lang="en-US" dirty="0" smtClean="0"/>
              <a:t> Training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6693"/>
            <a:ext cx="2869324" cy="591207"/>
          </a:xfrm>
        </p:spPr>
        <p:txBody>
          <a:bodyPr anchor="ctr"/>
          <a:lstStyle/>
          <a:p>
            <a:r>
              <a:rPr lang="en-US" dirty="0" smtClean="0"/>
              <a:t>By      Ivan 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0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93" y="2615282"/>
            <a:ext cx="2413931" cy="35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986" y="2615282"/>
            <a:ext cx="1786131" cy="348254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>
            <a:off x="8314883" y="2471133"/>
            <a:ext cx="600882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954" y="365125"/>
            <a:ext cx="2066925" cy="63627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5400000">
            <a:off x="10257827" y="1698611"/>
            <a:ext cx="778906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3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>
            <a:off x="4889512" y="4024162"/>
            <a:ext cx="600882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776686" y="3944027"/>
            <a:ext cx="376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3ds" panose="02000503020000020004" pitchFamily="2" charset="0"/>
              </a:rPr>
              <a:t>Repeat step for verticalArrangement1 &amp; </a:t>
            </a:r>
          </a:p>
          <a:p>
            <a:r>
              <a:rPr lang="en-US" sz="2400" dirty="0" smtClean="0">
                <a:latin typeface="3ds" panose="02000503020000020004" pitchFamily="2" charset="0"/>
              </a:rPr>
              <a:t>HorizontalArrangement</a:t>
            </a:r>
            <a:r>
              <a:rPr lang="en-US" sz="2400" dirty="0">
                <a:latin typeface="3ds" panose="02000503020000020004" pitchFamily="2" charset="0"/>
              </a:rPr>
              <a:t>1</a:t>
            </a:r>
            <a:endParaRPr lang="en-GB" sz="2400" dirty="0"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7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8829" y="3990192"/>
            <a:ext cx="3765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3ds" panose="02000503020000020004" pitchFamily="2" charset="0"/>
              </a:rPr>
              <a:t>End product should look like this</a:t>
            </a:r>
            <a:endParaRPr lang="en-GB" sz="2400" dirty="0">
              <a:latin typeface="3ds" panose="0200050302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99" y="3543679"/>
            <a:ext cx="2705100" cy="17240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>
            <a:off x="5142843" y="4024161"/>
            <a:ext cx="600882" cy="7630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3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75" y="2256065"/>
            <a:ext cx="1924050" cy="400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10689962" y="5214959"/>
            <a:ext cx="815459" cy="17884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99" y="3543679"/>
            <a:ext cx="2705100" cy="17240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6200000">
            <a:off x="6349335" y="1726027"/>
            <a:ext cx="815459" cy="17884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8313263" y="5209279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87" y="2375596"/>
            <a:ext cx="2692610" cy="3880969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5400000">
            <a:off x="8443892" y="2127503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3386"/>
          <a:stretch/>
        </p:blipFill>
        <p:spPr>
          <a:xfrm>
            <a:off x="4420027" y="3597622"/>
            <a:ext cx="2958215" cy="1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98"/>
            <a:ext cx="9562180" cy="468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287" y="2375596"/>
            <a:ext cx="2692610" cy="3880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285" y="1833398"/>
            <a:ext cx="2175782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588"/>
            <a:ext cx="9344556" cy="466636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5400000">
            <a:off x="3871891" y="1522411"/>
            <a:ext cx="464508" cy="101875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815576" y="1847120"/>
            <a:ext cx="255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Build, With QR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0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app</a:t>
            </a:r>
            <a:endParaRPr lang="en-GB" dirty="0"/>
          </a:p>
        </p:txBody>
      </p:sp>
      <p:pic>
        <p:nvPicPr>
          <p:cNvPr id="1026" name="Picture 2" descr="https://lh3.googleusercontent.com/Tb5GgkbwWq47r5tV8ekVL5FQdrajzSfzE-dVpWVU6vZRVsTV-H64nCyqK72niVNqiSf0-r_oxxDbb3TD1hwvLCysKjKUUcYuCf9_BlCq3uCsjjRarsXV_qL9yquVByZdaN-MkpB6iTMVcTCPXvliMT-_fZlGcW3e-lyuEBX5xbVXdGM23BFmev4jE207w2Hndn6rnZvqJDoWWTONVNbS3yxiakvBTRMSli0WqaZfE0ihcMgzJGXQ4MvvRHX6KwEXqc_H2ITgEF7xLje3ssR63Wp9upPxEIynKpTBZXdUbdAE54wfDhCPDzYv0XKlo2P3ThG-ItH-wTW9nUXY_J6IH3da-bASv3aGCqJ0Rg2A_Tv1bPbm1nisTblWIV0MPEtVT5c_RYASrJsDE7nN_HGFaKIhQ5qnty2W0IAqitKJ9UTnxboGUDTBAM74MGTGXLNf_hO0LSFKHhiwYKuuOP_gQN2CwVSgg6B34H2kSLMg5iJR1hEjZgJKHt3UaLKOqXKBSRbyZ5VkufsLktvkwNDulq1PgImphyQ5MsNJS3RcigwhroLlM566DiZUBDLVMnUSICrH3Tc75j05fTfsmCpncRopxEk_qN6H3KazjviM3vw=w447-h794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2043"/>
            <a:ext cx="2477515" cy="44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MCBnjPO16x1sd-WHzRciK8twMQYmVxJzAy5rSYALEkTGDLFWosnMnSBfTSCqsfLZ_t-U9WKLoRQId1xZCln4A81marQ79T5pRB_Zj_akb6Bm75Ym26VkjmJg3SD3Mfh44KM8C13aOqEOYQ9HDBtdhym1iBFmvIxaQ5Xb8ulY6J4SnYfm4YeNqOG0imNXJtc_McpBJl8TmkDbC-fdHE6Xhf_xUB2mh6oeg8Bgc1_QQv_uJqj-JHhpzVJQgfj_8TWmNbFaSYD6Pr3YgpYtVLw7AlgojoimtgwrSEjwSxqWouYZH6Ou6hi6zvYgHBWxwDM37YQDrBh7HS5zzfzjMdoo5FQIz0dIKLbluYsWyrfP6s21k3M9gdmwICX8-fCGUpnSjeDs8Oy-lxhrGs3xdEuWBVuxec9mFlAQhg-Fzcw63sXv-Q6aQ3hEpNLBFXJrggNl2LttBs7MPVUh4w1oWz6wjgBzpUR40q-pUHms8SBgPJutqCJ4fUTj_sLfPPqSO6dUklJGrlW4f6bH2I2YBiTJukB7skahyU3J43IoWzpIsH-MEu12GpDZ2fgtsNn7fYw8TcjANemTWy0Rhc47rPQ9iqCIOhYE6p0VFZ46zQOofY0=w447-h794-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012042"/>
            <a:ext cx="2477515" cy="44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0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09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1462"/>
            <a:ext cx="10515600" cy="3584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Learn basic Android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Learn basic Arduino programming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Linking Android and Arduino through Bluetooth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Crash course on Servo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6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1046"/>
            <a:ext cx="10515600" cy="21683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Install MIT App Inventor on your 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Go to ai2.appinventor.mit.edu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Start new project</a:t>
            </a:r>
          </a:p>
        </p:txBody>
      </p:sp>
    </p:spTree>
    <p:extLst>
      <p:ext uri="{BB962C8B-B14F-4D97-AF65-F5344CB8AC3E}">
        <p14:creationId xmlns:p14="http://schemas.microsoft.com/office/powerpoint/2010/main" val="20450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Programming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3607365">
            <a:off x="1278264" y="5256474"/>
            <a:ext cx="641131" cy="7647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9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2" y="3640997"/>
            <a:ext cx="2495550" cy="237172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5400000">
            <a:off x="2714646" y="4482548"/>
            <a:ext cx="641131" cy="13297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5400000">
            <a:off x="2714645" y="3548304"/>
            <a:ext cx="641131" cy="13297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1758568" y="2558987"/>
            <a:ext cx="382160" cy="7926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23" y="2839215"/>
            <a:ext cx="2137173" cy="32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layout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376"/>
            <a:ext cx="9519351" cy="4753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93" y="2615282"/>
            <a:ext cx="2413931" cy="35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986" y="2615282"/>
            <a:ext cx="1786131" cy="3482547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400000">
            <a:off x="5494733" y="2930209"/>
            <a:ext cx="840827" cy="1013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5400000">
            <a:off x="9249198" y="3056333"/>
            <a:ext cx="840827" cy="1013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4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85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3ds</vt:lpstr>
      <vt:lpstr>Arial</vt:lpstr>
      <vt:lpstr>Calibri</vt:lpstr>
      <vt:lpstr>Calibri Light</vt:lpstr>
      <vt:lpstr>Rockwell</vt:lpstr>
      <vt:lpstr>Stencil</vt:lpstr>
      <vt:lpstr>Office Theme</vt:lpstr>
      <vt:lpstr>USMC BattleBots Training</vt:lpstr>
      <vt:lpstr>PowerPoint Presentation</vt:lpstr>
      <vt:lpstr>Objectives</vt:lpstr>
      <vt:lpstr>Android Programming</vt:lpstr>
      <vt:lpstr>Android Programming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Design layout</vt:lpstr>
      <vt:lpstr>Test your app</vt:lpstr>
      <vt:lpstr>Arduino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BattleBots Training</dc:title>
  <dc:creator>Ling T.Y.</dc:creator>
  <cp:lastModifiedBy>Ling T.Y.</cp:lastModifiedBy>
  <cp:revision>6</cp:revision>
  <dcterms:created xsi:type="dcterms:W3CDTF">2017-12-12T07:17:08Z</dcterms:created>
  <dcterms:modified xsi:type="dcterms:W3CDTF">2017-12-12T09:02:30Z</dcterms:modified>
</cp:coreProperties>
</file>