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k Snouwaert" initials="HS" lastIdx="1" clrIdx="0">
    <p:extLst>
      <p:ext uri="{19B8F6BF-5375-455C-9EA6-DF929625EA0E}">
        <p15:presenceInfo xmlns:p15="http://schemas.microsoft.com/office/powerpoint/2012/main" userId="f1bcc93199a894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8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4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1492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04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75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46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6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8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6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7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7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6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7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442635-D169-4317-A274-15A70ADEB25D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7B6250D-50A8-4D66-8BF0-41B878EDB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A595-2980-8568-5DE3-4D84B1466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Content Cadence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0F652-F280-E2C8-881F-E49CE76FA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8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00E1-23B1-A92F-21DE-F43924F8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($3.00)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6FE38-A19C-155F-7EF3-66FCD0F4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Creature, Item, &amp; DM Mechanic Posts</a:t>
            </a:r>
          </a:p>
          <a:p>
            <a:r>
              <a:rPr lang="en-US" dirty="0"/>
              <a:t>All Compendiums</a:t>
            </a:r>
          </a:p>
          <a:p>
            <a:r>
              <a:rPr lang="en-US" dirty="0"/>
              <a:t>2 Encounters Per Month</a:t>
            </a:r>
          </a:p>
          <a:p>
            <a:r>
              <a:rPr lang="en-US" dirty="0"/>
              <a:t>Access to the Discord</a:t>
            </a:r>
          </a:p>
          <a:p>
            <a:r>
              <a:rPr lang="en-US" dirty="0"/>
              <a:t>The Ability to Vote on Themes</a:t>
            </a:r>
          </a:p>
        </p:txBody>
      </p:sp>
    </p:spTree>
    <p:extLst>
      <p:ext uri="{BB962C8B-B14F-4D97-AF65-F5344CB8AC3E}">
        <p14:creationId xmlns:p14="http://schemas.microsoft.com/office/powerpoint/2010/main" val="426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2440-30E5-14CD-003A-9B27FB3E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2 ($5.00)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ED4-30CA-FFDC-B07F-A9D29586C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Adventure per Month</a:t>
            </a:r>
          </a:p>
          <a:p>
            <a:r>
              <a:rPr lang="en-US" dirty="0"/>
              <a:t>Tentatively: Greater Voting Power on Themes</a:t>
            </a:r>
          </a:p>
          <a:p>
            <a:r>
              <a:rPr lang="en-US" dirty="0"/>
              <a:t>Tentatively: More In Depth Lore and Adventure Hooks</a:t>
            </a:r>
          </a:p>
          <a:p>
            <a:r>
              <a:rPr lang="en-US" dirty="0"/>
              <a:t>Tentatively: Loot Tables for Creatures</a:t>
            </a:r>
          </a:p>
        </p:txBody>
      </p:sp>
    </p:spTree>
    <p:extLst>
      <p:ext uri="{BB962C8B-B14F-4D97-AF65-F5344CB8AC3E}">
        <p14:creationId xmlns:p14="http://schemas.microsoft.com/office/powerpoint/2010/main" val="3539622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F057-B00D-E5B3-4607-03E2431F7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3 ($?.00)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51C5-0843-C9E9-D2A2-8D8F2EE9E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VTT Content</a:t>
            </a:r>
          </a:p>
          <a:p>
            <a:r>
              <a:rPr lang="en-US" dirty="0"/>
              <a:t>Credits On All Documents</a:t>
            </a:r>
          </a:p>
        </p:txBody>
      </p:sp>
    </p:spTree>
    <p:extLst>
      <p:ext uri="{BB962C8B-B14F-4D97-AF65-F5344CB8AC3E}">
        <p14:creationId xmlns:p14="http://schemas.microsoft.com/office/powerpoint/2010/main" val="386818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B45C-86A9-D446-FACF-488F98BE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Major Theme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9688-C447-08E3-26BF-18A85272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Posts (Tier 1 </a:t>
            </a:r>
            <a:r>
              <a:rPr lang="en-US" dirty="0" err="1"/>
              <a:t>Patreons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2 Include an Encounter w/ Battle Map (5-8 pts.)</a:t>
            </a:r>
          </a:p>
          <a:p>
            <a:pPr lvl="1"/>
            <a:r>
              <a:rPr lang="en-US" dirty="0"/>
              <a:t>2 Are Supplemental Content (3-5 pts.)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34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CAC9-69DE-0F98-7408-683D36D1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Minor Theme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EDACB-2A2D-0A23-F8F1-EBED3E6C3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Theme is Flexible in Terms of Consistency and Content Cadence</a:t>
            </a:r>
          </a:p>
          <a:p>
            <a:r>
              <a:rPr lang="en-US" dirty="0"/>
              <a:t>Will Average 4-8 pts. Per Month (Tier 1 </a:t>
            </a:r>
            <a:r>
              <a:rPr lang="en-US" dirty="0" err="1"/>
              <a:t>Patreons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0663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77B7-96EE-72BA-4A4C-E45D4B47E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Adventure Per Month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9438A-0AC7-140B-80C3-271DE83C0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Effort may average 8-13 pts. Per Adventure</a:t>
            </a:r>
          </a:p>
          <a:p>
            <a:r>
              <a:rPr lang="en-US" dirty="0"/>
              <a:t>For Tier 2 </a:t>
            </a:r>
            <a:r>
              <a:rPr lang="en-US" dirty="0" err="1"/>
              <a:t>Patreons</a:t>
            </a:r>
            <a:endParaRPr lang="en-US" dirty="0"/>
          </a:p>
          <a:p>
            <a:r>
              <a:rPr lang="en-US" dirty="0"/>
              <a:t>Will Most Often Tie into the Major Theme</a:t>
            </a:r>
          </a:p>
        </p:txBody>
      </p:sp>
    </p:spTree>
    <p:extLst>
      <p:ext uri="{BB962C8B-B14F-4D97-AF65-F5344CB8AC3E}">
        <p14:creationId xmlns:p14="http://schemas.microsoft.com/office/powerpoint/2010/main" val="112942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AE2A-B405-6BCB-90D9-3E3DEE32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on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B1EA4-20D6-1653-3EF9-5FC0C296D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1360"/>
          </a:xfrm>
        </p:spPr>
        <p:txBody>
          <a:bodyPr/>
          <a:lstStyle/>
          <a:p>
            <a:r>
              <a:rPr lang="en-US" dirty="0"/>
              <a:t>Available to Tier 1 </a:t>
            </a:r>
            <a:r>
              <a:rPr lang="en-US" dirty="0" err="1"/>
              <a:t>Patreons</a:t>
            </a:r>
            <a:endParaRPr lang="en-US" dirty="0"/>
          </a:p>
          <a:p>
            <a:pPr lvl="1"/>
            <a:r>
              <a:rPr lang="en-US" dirty="0"/>
              <a:t>Tier 2 </a:t>
            </a:r>
            <a:r>
              <a:rPr lang="en-US" dirty="0" err="1"/>
              <a:t>Patreons</a:t>
            </a:r>
            <a:r>
              <a:rPr lang="en-US" dirty="0"/>
              <a:t> may have increased voting power</a:t>
            </a:r>
          </a:p>
          <a:p>
            <a:r>
              <a:rPr lang="en-US" dirty="0"/>
              <a:t>Ranked Choice Voting</a:t>
            </a:r>
          </a:p>
          <a:p>
            <a:pPr lvl="1"/>
            <a:r>
              <a:rPr lang="en-US" dirty="0"/>
              <a:t>Provide a list of themes/requests and use that to guide upcoming themes</a:t>
            </a:r>
          </a:p>
          <a:p>
            <a:pPr lvl="1"/>
            <a:r>
              <a:rPr lang="en-US" dirty="0"/>
              <a:t>Will probably be done in the middle of month and last a week</a:t>
            </a:r>
          </a:p>
          <a:p>
            <a:r>
              <a:rPr lang="en-US" dirty="0"/>
              <a:t>Free For All Requests/Suggestions</a:t>
            </a:r>
          </a:p>
          <a:p>
            <a:pPr lvl="1"/>
            <a:r>
              <a:rPr lang="en-US" dirty="0"/>
              <a:t>Enough in one direction could lead to a theme</a:t>
            </a:r>
          </a:p>
          <a:p>
            <a:r>
              <a:rPr lang="en-US" dirty="0"/>
              <a:t>At The Start of Each Month We Announce Next Month’s Theme</a:t>
            </a:r>
          </a:p>
          <a:p>
            <a:pPr lvl="1"/>
            <a:r>
              <a:rPr lang="en-US" dirty="0"/>
              <a:t>This way people know what’s in development and have something to look forward to if they’re not a fan of the current theme </a:t>
            </a:r>
          </a:p>
        </p:txBody>
      </p:sp>
    </p:spTree>
    <p:extLst>
      <p:ext uri="{BB962C8B-B14F-4D97-AF65-F5344CB8AC3E}">
        <p14:creationId xmlns:p14="http://schemas.microsoft.com/office/powerpoint/2010/main" val="2000617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B834-4ACC-9826-D5A2-B10EAC104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7299-F223-0096-DA56-C478BBBB0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276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Ideation to Playtest Ready</a:t>
            </a:r>
          </a:p>
          <a:p>
            <a:pPr lvl="1"/>
            <a:r>
              <a:rPr lang="en-US" dirty="0"/>
              <a:t>Encounter: 1 Week Avg</a:t>
            </a:r>
          </a:p>
          <a:p>
            <a:pPr lvl="1"/>
            <a:r>
              <a:rPr lang="en-US" dirty="0"/>
              <a:t>Monsters: 1 Week Avg.</a:t>
            </a:r>
          </a:p>
          <a:p>
            <a:pPr lvl="1"/>
            <a:r>
              <a:rPr lang="en-US" dirty="0"/>
              <a:t>Spells, Items, &amp; Feats: 1 Week Avg.</a:t>
            </a:r>
          </a:p>
          <a:p>
            <a:pPr lvl="1"/>
            <a:r>
              <a:rPr lang="en-US" dirty="0"/>
              <a:t>Races: 1-2 Weeks Avg.</a:t>
            </a:r>
          </a:p>
          <a:p>
            <a:pPr lvl="1"/>
            <a:r>
              <a:rPr lang="en-US" dirty="0"/>
              <a:t>DM Mechanics: 1-3 Weeks Avg.</a:t>
            </a:r>
          </a:p>
          <a:p>
            <a:pPr lvl="1"/>
            <a:r>
              <a:rPr lang="en-US" dirty="0"/>
              <a:t>Subclass: 2-3 Weeks Avg.</a:t>
            </a:r>
          </a:p>
          <a:p>
            <a:r>
              <a:rPr lang="en-US" dirty="0"/>
              <a:t>Document Completion: ½-1 Week Avg. </a:t>
            </a:r>
          </a:p>
          <a:p>
            <a:r>
              <a:rPr lang="en-US" dirty="0"/>
              <a:t>Buffer Before Release: 2 Weeks</a:t>
            </a:r>
          </a:p>
          <a:p>
            <a:r>
              <a:rPr lang="en-US" dirty="0"/>
              <a:t>Time Needed to Playtest</a:t>
            </a:r>
          </a:p>
          <a:p>
            <a:pPr lvl="1"/>
            <a:r>
              <a:rPr lang="en-US" dirty="0"/>
              <a:t>Monsters/Encounters: 1-3 Weeks</a:t>
            </a:r>
          </a:p>
          <a:p>
            <a:pPr lvl="1"/>
            <a:r>
              <a:rPr lang="en-US" dirty="0"/>
              <a:t>DM Mechanics: 2-4 Weeks</a:t>
            </a:r>
          </a:p>
          <a:p>
            <a:pPr lvl="1"/>
            <a:r>
              <a:rPr lang="en-US" dirty="0"/>
              <a:t>Spells &amp; Items:  2-4 Weeks</a:t>
            </a:r>
          </a:p>
          <a:p>
            <a:pPr lvl="1"/>
            <a:r>
              <a:rPr lang="en-US" dirty="0"/>
              <a:t>Subclasses, Races, &amp; Feats: 4+ Weeks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45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C348-0073-3875-644D-446A8ED9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4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Pipeline (Major Themes)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342A-0805-8CA2-9317-361572B6F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3107"/>
            <a:ext cx="10515600" cy="52656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Month 1</a:t>
            </a:r>
          </a:p>
          <a:p>
            <a:pPr lvl="1"/>
            <a:r>
              <a:rPr lang="en-US" dirty="0"/>
              <a:t>Poll for desired themes (1 Week)</a:t>
            </a:r>
          </a:p>
          <a:p>
            <a:pPr lvl="1"/>
            <a:r>
              <a:rPr lang="en-US" dirty="0"/>
              <a:t>Determine content schedule for month after next (1 Week)</a:t>
            </a:r>
          </a:p>
          <a:p>
            <a:pPr lvl="1"/>
            <a:r>
              <a:rPr lang="en-US" dirty="0"/>
              <a:t>Begin initial development on content</a:t>
            </a:r>
          </a:p>
          <a:p>
            <a:pPr lvl="1"/>
            <a:r>
              <a:rPr lang="en-US" dirty="0"/>
              <a:t>The timing of this is flexible and may depend on development needs</a:t>
            </a:r>
          </a:p>
          <a:p>
            <a:r>
              <a:rPr lang="en-US" dirty="0"/>
              <a:t>Month 2</a:t>
            </a:r>
          </a:p>
          <a:p>
            <a:pPr lvl="1"/>
            <a:r>
              <a:rPr lang="en-US" dirty="0"/>
              <a:t>Announce content for next month</a:t>
            </a:r>
          </a:p>
          <a:p>
            <a:pPr lvl="1"/>
            <a:r>
              <a:rPr lang="en-US" dirty="0"/>
              <a:t>Complete development on next month’s content</a:t>
            </a:r>
          </a:p>
          <a:p>
            <a:pPr lvl="1"/>
            <a:r>
              <a:rPr lang="en-US" dirty="0"/>
              <a:t>Begin playtesting content as it is developed</a:t>
            </a:r>
          </a:p>
          <a:p>
            <a:pPr lvl="1"/>
            <a:r>
              <a:rPr lang="en-US" dirty="0"/>
              <a:t>Begin preparing content documents for release</a:t>
            </a:r>
          </a:p>
          <a:p>
            <a:r>
              <a:rPr lang="en-US" dirty="0"/>
              <a:t>Month 3</a:t>
            </a:r>
          </a:p>
          <a:p>
            <a:pPr lvl="1"/>
            <a:r>
              <a:rPr lang="en-US" dirty="0"/>
              <a:t>Begin releasing content across the month</a:t>
            </a:r>
          </a:p>
          <a:p>
            <a:pPr lvl="1"/>
            <a:r>
              <a:rPr lang="en-US" dirty="0"/>
              <a:t>Complete playtesting and document creation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24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FB89-7C99-BBF7-2E5A-CD25CE92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Pipeline (Minor Themes)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0049-2A74-4D66-9166-4B869B5AF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As Rigid as the Major Theme</a:t>
            </a:r>
          </a:p>
          <a:p>
            <a:r>
              <a:rPr lang="en-US" dirty="0"/>
              <a:t>Could Follow the Same Cadence as the Major Theme and Represent a Second Favorite Pick in the Poll</a:t>
            </a:r>
          </a:p>
          <a:p>
            <a:r>
              <a:rPr lang="en-US" dirty="0"/>
              <a:t>Could Be Something We Already Have Ready and Feel Like Sharing</a:t>
            </a:r>
          </a:p>
          <a:p>
            <a:r>
              <a:rPr lang="en-US" dirty="0"/>
              <a:t>Could Be the Top Pick in a Poll if the Topic Wasn’t Large Enough to Fill Out a Major Theme</a:t>
            </a:r>
          </a:p>
          <a:p>
            <a:r>
              <a:rPr lang="en-US" dirty="0"/>
              <a:t>Could Be Left Over Content That Didn’t Fit into a Previous Theme</a:t>
            </a:r>
          </a:p>
          <a:p>
            <a:r>
              <a:rPr lang="en-US" dirty="0"/>
              <a:t>Could Be Odd Ball Content That Doesn’t Fit Neatly into a Normal Content Cadence</a:t>
            </a:r>
          </a:p>
        </p:txBody>
      </p:sp>
    </p:spTree>
    <p:extLst>
      <p:ext uri="{BB962C8B-B14F-4D97-AF65-F5344CB8AC3E}">
        <p14:creationId xmlns:p14="http://schemas.microsoft.com/office/powerpoint/2010/main" val="181352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87F58-4BC8-F135-A9A5-B0FDE8B18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8E170-BAAE-BD2B-7F06-D7CF12FC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Player Option Posts (Subclasses, Races, Spells, Feats)</a:t>
            </a:r>
          </a:p>
          <a:p>
            <a:r>
              <a:rPr lang="en-US" dirty="0"/>
              <a:t>Most Monsters</a:t>
            </a:r>
          </a:p>
          <a:p>
            <a:pPr lvl="1"/>
            <a:r>
              <a:rPr lang="en-US" dirty="0"/>
              <a:t>Exceptions might include things like NPCs</a:t>
            </a:r>
          </a:p>
          <a:p>
            <a:r>
              <a:rPr lang="en-US" dirty="0"/>
              <a:t>Most Monster Compendiums</a:t>
            </a:r>
          </a:p>
          <a:p>
            <a:pPr lvl="1"/>
            <a:r>
              <a:rPr lang="en-US" dirty="0"/>
              <a:t>This is due to their reliance on </a:t>
            </a:r>
            <a:r>
              <a:rPr lang="en-US" dirty="0" err="1"/>
              <a:t>WotC</a:t>
            </a:r>
            <a:r>
              <a:rPr lang="en-US" dirty="0"/>
              <a:t> art to be fully functional</a:t>
            </a:r>
          </a:p>
          <a:p>
            <a:pPr lvl="1"/>
            <a:r>
              <a:rPr lang="en-US" dirty="0"/>
              <a:t>Exceptions would be monster compendiums not reliant on art, such as NPCs</a:t>
            </a:r>
          </a:p>
          <a:p>
            <a:r>
              <a:rPr lang="en-US" dirty="0"/>
              <a:t>Any Subclass or Race Compendiums We Make</a:t>
            </a:r>
          </a:p>
          <a:p>
            <a:r>
              <a:rPr lang="en-US" dirty="0"/>
              <a:t>DM Mechanics Without Any Extra Bells or Whistles</a:t>
            </a:r>
          </a:p>
          <a:p>
            <a:r>
              <a:rPr lang="en-US" dirty="0"/>
              <a:t>Random Content Used to Advertise the </a:t>
            </a:r>
            <a:r>
              <a:rPr lang="en-US" dirty="0" err="1"/>
              <a:t>Patreon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625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22379</TotalTime>
  <Words>593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Depth</vt:lpstr>
      <vt:lpstr>Content Cadence</vt:lpstr>
      <vt:lpstr>1 Major Theme per Month</vt:lpstr>
      <vt:lpstr>1 Minor Theme per Month</vt:lpstr>
      <vt:lpstr>1 Adventure Per Month</vt:lpstr>
      <vt:lpstr>Voting on Themes</vt:lpstr>
      <vt:lpstr>Development Time</vt:lpstr>
      <vt:lpstr>Development Pipeline (Major Themes)</vt:lpstr>
      <vt:lpstr>Development Pipeline (Minor Themes)</vt:lpstr>
      <vt:lpstr>Public Benefits</vt:lpstr>
      <vt:lpstr>Tier 1 ($3.00) Benefits</vt:lpstr>
      <vt:lpstr>Tier 2 ($5.00) Benefits</vt:lpstr>
      <vt:lpstr>Tier 3 ($?.00)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Cadence</dc:title>
  <dc:creator>Hank Snouwaert</dc:creator>
  <cp:lastModifiedBy>Hank Snouwaert</cp:lastModifiedBy>
  <cp:revision>5</cp:revision>
  <dcterms:created xsi:type="dcterms:W3CDTF">2022-09-18T19:15:20Z</dcterms:created>
  <dcterms:modified xsi:type="dcterms:W3CDTF">2022-12-30T20:46:18Z</dcterms:modified>
</cp:coreProperties>
</file>