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0221B-EFE1-4D86-8B4D-59C3A0DADA35}" v="15" dt="2021-06-24T06:08:21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特徵提取不同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工作表1!$A$1:$A$2</c:f>
              <c:strCache>
                <c:ptCount val="2"/>
                <c:pt idx="0">
                  <c:v>情況一</c:v>
                </c:pt>
                <c:pt idx="1">
                  <c:v>情況二</c:v>
                </c:pt>
              </c:strCache>
            </c:strRef>
          </c:cat>
          <c:val>
            <c:numRef>
              <c:f>工作表1!$B$1:$B$2</c:f>
              <c:numCache>
                <c:formatCode>General</c:formatCode>
                <c:ptCount val="2"/>
                <c:pt idx="0">
                  <c:v>15.6</c:v>
                </c:pt>
                <c:pt idx="1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63-4608-BD25-B9A7C90C4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2686959"/>
        <c:axId val="2102688207"/>
      </c:barChart>
      <c:catAx>
        <c:axId val="2102686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不同特徵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688207"/>
        <c:crosses val="autoZero"/>
        <c:auto val="1"/>
        <c:lblAlgn val="ctr"/>
        <c:lblOffset val="100"/>
        <c:noMultiLvlLbl val="0"/>
      </c:catAx>
      <c:valAx>
        <c:axId val="210268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平均分數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268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0F2F5-7771-41FE-8ECC-4CC170666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作業三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E756B-E63E-435D-A387-DEEBA1F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H24081163</a:t>
            </a:r>
            <a:r>
              <a:rPr lang="zh-TW" altLang="en-US" dirty="0"/>
              <a:t> 陳詠翰</a:t>
            </a:r>
          </a:p>
        </p:txBody>
      </p:sp>
    </p:spTree>
    <p:extLst>
      <p:ext uri="{BB962C8B-B14F-4D97-AF65-F5344CB8AC3E}">
        <p14:creationId xmlns:p14="http://schemas.microsoft.com/office/powerpoint/2010/main" val="424692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介紹特徵</a:t>
            </a:r>
            <a:endParaRPr lang="en-US" altLang="zh-TW" dirty="0"/>
          </a:p>
          <a:p>
            <a:r>
              <a:rPr lang="zh-TW" altLang="en-US" dirty="0"/>
              <a:t>食物的</a:t>
            </a:r>
            <a:r>
              <a:rPr lang="en-US" altLang="zh-TW" dirty="0"/>
              <a:t>x y 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頭的</a:t>
            </a:r>
            <a:r>
              <a:rPr lang="en-US" altLang="zh-TW" dirty="0"/>
              <a:t>x y 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上下左右是否因為有蛇的身體不能走</a:t>
            </a:r>
            <a:endParaRPr lang="en-US" altLang="zh-TW" dirty="0"/>
          </a:p>
          <a:p>
            <a:r>
              <a:rPr lang="zh-TW" altLang="en-US" dirty="0"/>
              <a:t>蛇的行進方向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500852" y="228600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182E48-7C58-4D6C-A357-FEA338E306D3}"/>
              </a:ext>
            </a:extLst>
          </p:cNvPr>
          <p:cNvCxnSpPr>
            <a:cxnSpLocks/>
          </p:cNvCxnSpPr>
          <p:nvPr/>
        </p:nvCxnSpPr>
        <p:spPr>
          <a:xfrm flipH="1">
            <a:off x="9332597" y="1986475"/>
            <a:ext cx="947029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6CD305-66D8-4190-ABA3-153A77D2FA43}"/>
              </a:ext>
            </a:extLst>
          </p:cNvPr>
          <p:cNvCxnSpPr>
            <a:cxnSpLocks/>
          </p:cNvCxnSpPr>
          <p:nvPr/>
        </p:nvCxnSpPr>
        <p:spPr>
          <a:xfrm flipV="1">
            <a:off x="10500852" y="780235"/>
            <a:ext cx="0" cy="101220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9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取這些特徵的原因</a:t>
            </a:r>
            <a:endParaRPr lang="en-US" altLang="zh-TW" dirty="0"/>
          </a:p>
          <a:p>
            <a:r>
              <a:rPr lang="zh-TW" altLang="en-US" dirty="0"/>
              <a:t>因為蛇要吃食物，因此食物跟頭的座標必須納入考量。</a:t>
            </a:r>
            <a:endParaRPr lang="en-US" altLang="zh-TW" dirty="0"/>
          </a:p>
          <a:p>
            <a:r>
              <a:rPr lang="zh-TW" altLang="en-US" dirty="0"/>
              <a:t>另外在判斷方向時，身體是否在旁邊是很重要的考量點，因此上下左右是否沒辦法走也必須加入特徵。</a:t>
            </a:r>
            <a:endParaRPr lang="en-US" altLang="zh-TW" dirty="0"/>
          </a:p>
          <a:p>
            <a:r>
              <a:rPr lang="zh-TW" altLang="en-US" dirty="0"/>
              <a:t>另外蛇本身的方向不同也會影響判斷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500852" y="228600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182E48-7C58-4D6C-A357-FEA338E306D3}"/>
              </a:ext>
            </a:extLst>
          </p:cNvPr>
          <p:cNvCxnSpPr>
            <a:cxnSpLocks/>
          </p:cNvCxnSpPr>
          <p:nvPr/>
        </p:nvCxnSpPr>
        <p:spPr>
          <a:xfrm flipH="1">
            <a:off x="9332597" y="1986475"/>
            <a:ext cx="947029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6CD305-66D8-4190-ABA3-153A77D2FA43}"/>
              </a:ext>
            </a:extLst>
          </p:cNvPr>
          <p:cNvCxnSpPr>
            <a:cxnSpLocks/>
          </p:cNvCxnSpPr>
          <p:nvPr/>
        </p:nvCxnSpPr>
        <p:spPr>
          <a:xfrm flipV="1">
            <a:off x="10500852" y="780235"/>
            <a:ext cx="0" cy="101220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7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22ED5-8850-49F3-A4FB-9E0C5D8C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method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56A0C-4BA9-4F1E-B3BD-99BB096E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decision tree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決策樹像一樣去做分類，根據特徵的不同去做分支，分到有相同特性的資料有著相同結果時停止。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決策樹的優點是好解釋，但可能因為分類分的太細導致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overfitting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73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F3D8F-8759-463C-8A77-89DF9D3C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result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86370-9A26-46CB-B870-45024427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表現不是很穩定，有時候沒辦法超過</a:t>
            </a:r>
            <a:r>
              <a:rPr lang="en-US" altLang="zh-TW" dirty="0"/>
              <a:t>30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551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A4252-5135-495A-9737-4E327171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discussion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A7F9A-2822-4FDD-9F66-E8A9794C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特徵提取的差異</a:t>
            </a:r>
            <a:endParaRPr lang="en-US" altLang="zh-TW" dirty="0"/>
          </a:p>
          <a:p>
            <a:r>
              <a:rPr lang="zh-TW" altLang="en-US" dirty="0"/>
              <a:t>原先我是取</a:t>
            </a:r>
            <a:r>
              <a:rPr lang="en-US" altLang="zh-TW" dirty="0"/>
              <a:t>head</a:t>
            </a:r>
            <a:r>
              <a:rPr lang="zh-TW" altLang="en-US" dirty="0"/>
              <a:t>跟</a:t>
            </a:r>
            <a:r>
              <a:rPr lang="en-US" altLang="zh-TW" dirty="0"/>
              <a:t>food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座標距離與</a:t>
            </a:r>
            <a:r>
              <a:rPr lang="en-US" altLang="zh-TW" dirty="0"/>
              <a:t>y</a:t>
            </a:r>
            <a:r>
              <a:rPr lang="zh-TW" altLang="en-US" dirty="0"/>
              <a:t>座標距離</a:t>
            </a:r>
            <a:endParaRPr lang="en-US" altLang="zh-TW" dirty="0"/>
          </a:p>
          <a:p>
            <a:r>
              <a:rPr lang="zh-TW" altLang="en-US" dirty="0"/>
              <a:t>但是我測試之後發現只要蛇的</a:t>
            </a:r>
            <a:r>
              <a:rPr lang="en-US" altLang="zh-TW" dirty="0"/>
              <a:t>head</a:t>
            </a:r>
            <a:r>
              <a:rPr lang="zh-TW" altLang="en-US" dirty="0"/>
              <a:t>一到四條邊界就會</a:t>
            </a:r>
            <a:r>
              <a:rPr lang="zh-TW" altLang="en-US" dirty="0">
                <a:solidFill>
                  <a:srgbClr val="FF0000"/>
                </a:solidFill>
              </a:rPr>
              <a:t>直接撞牆死掉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因此我只好把</a:t>
            </a:r>
            <a:r>
              <a:rPr lang="en-US" altLang="zh-TW" dirty="0" err="1"/>
              <a:t>head_x</a:t>
            </a:r>
            <a:r>
              <a:rPr lang="en-US" altLang="zh-TW" dirty="0"/>
              <a:t> </a:t>
            </a:r>
            <a:r>
              <a:rPr lang="zh-TW" altLang="en-US" dirty="0"/>
              <a:t>跟</a:t>
            </a:r>
            <a:r>
              <a:rPr lang="en-US" altLang="zh-TW" dirty="0" err="1"/>
              <a:t>head_y</a:t>
            </a:r>
            <a:r>
              <a:rPr lang="zh-TW" altLang="en-US" dirty="0"/>
              <a:t>納入特徵以避免碰到邊界就死掉的狀況</a:t>
            </a:r>
          </a:p>
        </p:txBody>
      </p:sp>
    </p:spTree>
    <p:extLst>
      <p:ext uri="{BB962C8B-B14F-4D97-AF65-F5344CB8AC3E}">
        <p14:creationId xmlns:p14="http://schemas.microsoft.com/office/powerpoint/2010/main" val="116432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D599AF-3B95-47B4-A24F-9D38C3A2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altLang="zh-TW" sz="3200"/>
              <a:t>discussion</a:t>
            </a:r>
            <a:endParaRPr lang="zh-TW" altLang="en-US" sz="32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39A02-F47F-4FBE-87F8-AC8D87F2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情況一 </a:t>
            </a:r>
            <a:r>
              <a:rPr lang="en-US" altLang="zh-TW" sz="2000" dirty="0"/>
              <a:t>: </a:t>
            </a:r>
            <a:r>
              <a:rPr lang="zh-TW" altLang="en-US" sz="2000" dirty="0"/>
              <a:t>頭與食物的</a:t>
            </a:r>
            <a:r>
              <a:rPr lang="en-US" altLang="zh-TW" sz="2000" dirty="0"/>
              <a:t>x y </a:t>
            </a:r>
            <a:r>
              <a:rPr lang="zh-TW" altLang="en-US" sz="2000" dirty="0"/>
              <a:t>距離</a:t>
            </a:r>
            <a:endParaRPr lang="en-US" altLang="zh-TW" sz="2000" dirty="0"/>
          </a:p>
          <a:p>
            <a:r>
              <a:rPr lang="zh-TW" altLang="en-US" sz="2000" dirty="0"/>
              <a:t>情況二 </a:t>
            </a:r>
            <a:r>
              <a:rPr lang="en-US" altLang="zh-TW" sz="2000" dirty="0"/>
              <a:t>: </a:t>
            </a:r>
            <a:r>
              <a:rPr lang="zh-TW" altLang="en-US" sz="2000" dirty="0"/>
              <a:t>頭的</a:t>
            </a:r>
            <a:r>
              <a:rPr lang="en-US" altLang="zh-TW" sz="2000" dirty="0"/>
              <a:t>x </a:t>
            </a:r>
            <a:r>
              <a:rPr lang="zh-TW" altLang="en-US" sz="2000" dirty="0"/>
              <a:t>頭的</a:t>
            </a:r>
            <a:r>
              <a:rPr lang="en-US" altLang="zh-TW" sz="2000" dirty="0"/>
              <a:t>y </a:t>
            </a:r>
            <a:r>
              <a:rPr lang="zh-TW" altLang="en-US" sz="2000" dirty="0"/>
              <a:t>食物的</a:t>
            </a:r>
            <a:r>
              <a:rPr lang="en-US" altLang="zh-TW" sz="2000" dirty="0"/>
              <a:t>x </a:t>
            </a:r>
            <a:r>
              <a:rPr lang="zh-TW" altLang="en-US" sz="2000" dirty="0"/>
              <a:t>食物的</a:t>
            </a:r>
            <a:r>
              <a:rPr lang="en-US" altLang="zh-TW" sz="2000" dirty="0"/>
              <a:t>y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很明顯平均分數來說情況二高很多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44ED0747-2900-45FE-A4AD-6E44B17EF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473219"/>
              </p:ext>
            </p:extLst>
          </p:nvPr>
        </p:nvGraphicFramePr>
        <p:xfrm>
          <a:off x="6096000" y="618518"/>
          <a:ext cx="5456279" cy="559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8778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A4252-5135-495A-9737-4E327171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discussion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A7F9A-2822-4FDD-9F66-E8A9794C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資料量的差異</a:t>
            </a:r>
            <a:endParaRPr lang="en-US" altLang="zh-TW" dirty="0"/>
          </a:p>
          <a:p>
            <a:r>
              <a:rPr lang="zh-TW" altLang="en-US" dirty="0"/>
              <a:t>很明顯的如果只有少許的情況模型沒辦法幫忙去分類</a:t>
            </a:r>
            <a:endParaRPr lang="en-US" altLang="zh-TW" dirty="0"/>
          </a:p>
          <a:p>
            <a:r>
              <a:rPr lang="zh-TW" altLang="en-US" dirty="0"/>
              <a:t>因此資料量越多代表其多元性越高，當然訓練出來的效果會比原本的還好。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44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7E638-FD9D-4A07-8E07-498AA583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3150C4-8636-44C7-9DB8-A129C626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  <a:r>
              <a:rPr lang="en-US" altLang="zh-TW" dirty="0"/>
              <a:t>: </a:t>
            </a:r>
            <a:r>
              <a:rPr lang="zh-TW" altLang="en-US" dirty="0"/>
              <a:t>在跑</a:t>
            </a:r>
            <a:r>
              <a:rPr lang="en-US" altLang="zh-TW" dirty="0" err="1"/>
              <a:t>ml_play</a:t>
            </a:r>
            <a:r>
              <a:rPr lang="zh-TW" altLang="en-US" dirty="0"/>
              <a:t>的時候會常常繞圈圈吃到自己的身體，但找不到原因。</a:t>
            </a:r>
            <a:endParaRPr lang="en-US" altLang="zh-TW" dirty="0"/>
          </a:p>
          <a:p>
            <a:r>
              <a:rPr lang="zh-TW" altLang="en-US" dirty="0"/>
              <a:t>原本想比較</a:t>
            </a:r>
            <a:r>
              <a:rPr lang="en-US" altLang="zh-TW" dirty="0"/>
              <a:t>q learn</a:t>
            </a:r>
            <a:r>
              <a:rPr lang="zh-TW" altLang="en-US" dirty="0"/>
              <a:t>跟傳統的機器學習的方法的差異，但</a:t>
            </a:r>
            <a:r>
              <a:rPr lang="en-US" altLang="zh-TW" dirty="0"/>
              <a:t>q learn</a:t>
            </a:r>
            <a:r>
              <a:rPr lang="zh-TW" altLang="en-US"/>
              <a:t>寫不出來，所以只能用決策樹來訓練模型。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5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透過機器學習的方式玩貪吃蛇</a:t>
            </a:r>
            <a:endParaRPr lang="en-US" altLang="zh-TW" dirty="0"/>
          </a:p>
          <a:p>
            <a:r>
              <a:rPr lang="zh-TW" altLang="en-US" dirty="0"/>
              <a:t>避免蛇撞到牆壁和吃到自己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44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觀察到的現象</a:t>
            </a:r>
            <a:r>
              <a:rPr lang="en-US" altLang="zh-TW" dirty="0"/>
              <a:t>:</a:t>
            </a:r>
            <a:r>
              <a:rPr lang="zh-TW" altLang="en-US" dirty="0"/>
              <a:t> 我們能控制的就是蛇的方向</a:t>
            </a:r>
            <a:r>
              <a:rPr lang="en-US" altLang="zh-TW" dirty="0"/>
              <a:t>(</a:t>
            </a:r>
            <a:r>
              <a:rPr lang="zh-TW" altLang="en-US" dirty="0"/>
              <a:t>上下左右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當蛇越來越長時，吃到自己的機率也會變高，因此要避免吃到自己。另外邊界的部分也要處理以免撞牆。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優先處理邊界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角落四個點</a:t>
            </a:r>
            <a:r>
              <a:rPr lang="en-US" altLang="zh-TW" dirty="0"/>
              <a:t>:</a:t>
            </a:r>
            <a:r>
              <a:rPr lang="zh-TW" altLang="en-US" dirty="0"/>
              <a:t> 舉左上角為例，當蛇的方向向上到左上角時只能往右，而蛇的方向向左到左上角時只能向下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四條邊界</a:t>
            </a:r>
            <a:r>
              <a:rPr lang="en-US" altLang="zh-TW" dirty="0"/>
              <a:t>:</a:t>
            </a:r>
            <a:r>
              <a:rPr lang="zh-TW" altLang="en-US" dirty="0"/>
              <a:t> 舉左邊為例，當蛇的方向向左到左邊時，去判斷此時蛇的身體是否在頭的上方或下方，若蛇到左邊時有身體在上方時只能向下。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64D9B3B-68A8-4C53-8D53-49D9E09C8D22}"/>
              </a:ext>
            </a:extLst>
          </p:cNvPr>
          <p:cNvCxnSpPr/>
          <p:nvPr/>
        </p:nvCxnSpPr>
        <p:spPr>
          <a:xfrm flipH="1">
            <a:off x="7728155" y="4218039"/>
            <a:ext cx="1179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A56226-EF75-4909-9F16-2E35E5FB56E2}"/>
              </a:ext>
            </a:extLst>
          </p:cNvPr>
          <p:cNvSpPr txBox="1"/>
          <p:nvPr/>
        </p:nvSpPr>
        <p:spPr>
          <a:xfrm>
            <a:off x="7664243" y="42180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若蛇的身體在頭上方則向下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477FFD-4CAA-4EAB-B079-874A7D99117E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7664243" y="4402705"/>
            <a:ext cx="0" cy="94532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3095947-F1B7-4BEB-B165-70DD4CA3F0C4}"/>
              </a:ext>
            </a:extLst>
          </p:cNvPr>
          <p:cNvCxnSpPr/>
          <p:nvPr/>
        </p:nvCxnSpPr>
        <p:spPr>
          <a:xfrm flipV="1">
            <a:off x="7728155" y="3200401"/>
            <a:ext cx="0" cy="88490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優先處理邊界</a:t>
            </a:r>
            <a:endParaRPr lang="en-US" altLang="zh-TW" dirty="0"/>
          </a:p>
          <a:p>
            <a:r>
              <a:rPr lang="zh-TW" altLang="en-US" dirty="0"/>
              <a:t>另外若蛇本身就在最左邊，判斷身體是否在右方，有的話就不往右邊走沒有的話就往右走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64D9B3B-68A8-4C53-8D53-49D9E09C8D22}"/>
              </a:ext>
            </a:extLst>
          </p:cNvPr>
          <p:cNvCxnSpPr>
            <a:cxnSpLocks/>
          </p:cNvCxnSpPr>
          <p:nvPr/>
        </p:nvCxnSpPr>
        <p:spPr>
          <a:xfrm flipV="1">
            <a:off x="7728155" y="3731342"/>
            <a:ext cx="0" cy="1297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477FFD-4CAA-4EAB-B079-874A7D99117E}"/>
              </a:ext>
            </a:extLst>
          </p:cNvPr>
          <p:cNvCxnSpPr>
            <a:cxnSpLocks/>
          </p:cNvCxnSpPr>
          <p:nvPr/>
        </p:nvCxnSpPr>
        <p:spPr>
          <a:xfrm>
            <a:off x="7993625" y="3731342"/>
            <a:ext cx="1071714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3095947-F1B7-4BEB-B165-70DD4CA3F0C4}"/>
              </a:ext>
            </a:extLst>
          </p:cNvPr>
          <p:cNvCxnSpPr/>
          <p:nvPr/>
        </p:nvCxnSpPr>
        <p:spPr>
          <a:xfrm flipV="1">
            <a:off x="7728155" y="2544098"/>
            <a:ext cx="0" cy="88490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2E27BB-1EB9-4F5B-9B73-36C4D01F427F}"/>
              </a:ext>
            </a:extLst>
          </p:cNvPr>
          <p:cNvSpPr txBox="1"/>
          <p:nvPr/>
        </p:nvSpPr>
        <p:spPr>
          <a:xfrm>
            <a:off x="7836313" y="38356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判斷身體是否在右邊</a:t>
            </a:r>
          </a:p>
        </p:txBody>
      </p:sp>
    </p:spTree>
    <p:extLst>
      <p:ext uri="{BB962C8B-B14F-4D97-AF65-F5344CB8AC3E}">
        <p14:creationId xmlns:p14="http://schemas.microsoft.com/office/powerpoint/2010/main" val="19870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處理非邊界的情況</a:t>
            </a:r>
            <a:endParaRPr lang="en-US" altLang="zh-TW" dirty="0"/>
          </a:p>
          <a:p>
            <a:r>
              <a:rPr lang="zh-TW" altLang="en-US" dirty="0"/>
              <a:t>會依照上下左右分成四類</a:t>
            </a:r>
            <a:r>
              <a:rPr lang="en-US" altLang="zh-TW" dirty="0"/>
              <a:t>(</a:t>
            </a:r>
            <a:r>
              <a:rPr lang="zh-TW" altLang="en-US" dirty="0"/>
              <a:t>但每一類的邏輯是差不多的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有兩邊不能走的情況</a:t>
            </a:r>
            <a:endParaRPr lang="en-US" altLang="zh-TW" dirty="0"/>
          </a:p>
          <a:p>
            <a:r>
              <a:rPr lang="zh-TW" altLang="en-US" dirty="0"/>
              <a:t>舉正在往左的蛇為例，如果身體在頭的上面跟左邊，那蛇只能往下。如果身體在頭的下面跟左邊，那蛇只能向上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64D9B3B-68A8-4C53-8D53-49D9E09C8D22}"/>
              </a:ext>
            </a:extLst>
          </p:cNvPr>
          <p:cNvCxnSpPr>
            <a:cxnSpLocks/>
          </p:cNvCxnSpPr>
          <p:nvPr/>
        </p:nvCxnSpPr>
        <p:spPr>
          <a:xfrm flipH="1">
            <a:off x="9438968" y="1969266"/>
            <a:ext cx="94389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4F18F3-81CB-4685-BB2B-5A086567CFE2}"/>
              </a:ext>
            </a:extLst>
          </p:cNvPr>
          <p:cNvCxnSpPr/>
          <p:nvPr/>
        </p:nvCxnSpPr>
        <p:spPr>
          <a:xfrm flipH="1">
            <a:off x="9763432" y="1710813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ED9BB86-B1DB-4D4E-A2B3-7E00C12C7892}"/>
              </a:ext>
            </a:extLst>
          </p:cNvPr>
          <p:cNvCxnSpPr/>
          <p:nvPr/>
        </p:nvCxnSpPr>
        <p:spPr>
          <a:xfrm flipH="1" flipV="1">
            <a:off x="9763432" y="1710813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031E3C-3067-45D6-8EA5-AEC689E4861C}"/>
              </a:ext>
            </a:extLst>
          </p:cNvPr>
          <p:cNvCxnSpPr>
            <a:cxnSpLocks/>
          </p:cNvCxnSpPr>
          <p:nvPr/>
        </p:nvCxnSpPr>
        <p:spPr>
          <a:xfrm flipV="1">
            <a:off x="10491020" y="903495"/>
            <a:ext cx="0" cy="1094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02CE3E8-A77E-4A32-88AE-D13D24999C60}"/>
              </a:ext>
            </a:extLst>
          </p:cNvPr>
          <p:cNvCxnSpPr/>
          <p:nvPr/>
        </p:nvCxnSpPr>
        <p:spPr>
          <a:xfrm flipH="1">
            <a:off x="10247671" y="1044856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4575574-020F-4A85-98CF-947AE8E2A9DA}"/>
              </a:ext>
            </a:extLst>
          </p:cNvPr>
          <p:cNvCxnSpPr/>
          <p:nvPr/>
        </p:nvCxnSpPr>
        <p:spPr>
          <a:xfrm flipH="1" flipV="1">
            <a:off x="10247670" y="1044855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491019" y="222772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有一邊不能走的情況</a:t>
            </a:r>
            <a:endParaRPr lang="en-US" altLang="zh-TW" dirty="0"/>
          </a:p>
          <a:p>
            <a:r>
              <a:rPr lang="zh-TW" altLang="en-US" dirty="0"/>
              <a:t>舉正在往左的蛇為例，如果身體在頭的左邊，那蛇可以選擇向上向下。</a:t>
            </a:r>
            <a:endParaRPr lang="en-US" altLang="zh-TW" dirty="0"/>
          </a:p>
          <a:p>
            <a:r>
              <a:rPr lang="zh-TW" altLang="en-US" dirty="0"/>
              <a:t>會根據蛇的頭之後的身體來決定，舉右圖為例，因為蛇是先向上再向左，為了降低碰到自己的機率，所以我會讓蛇向上。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64D9B3B-68A8-4C53-8D53-49D9E09C8D22}"/>
              </a:ext>
            </a:extLst>
          </p:cNvPr>
          <p:cNvCxnSpPr>
            <a:cxnSpLocks/>
          </p:cNvCxnSpPr>
          <p:nvPr/>
        </p:nvCxnSpPr>
        <p:spPr>
          <a:xfrm flipH="1">
            <a:off x="9438968" y="1969266"/>
            <a:ext cx="94389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4F18F3-81CB-4685-BB2B-5A086567CFE2}"/>
              </a:ext>
            </a:extLst>
          </p:cNvPr>
          <p:cNvCxnSpPr/>
          <p:nvPr/>
        </p:nvCxnSpPr>
        <p:spPr>
          <a:xfrm flipH="1">
            <a:off x="9763432" y="1710813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ED9BB86-B1DB-4D4E-A2B3-7E00C12C7892}"/>
              </a:ext>
            </a:extLst>
          </p:cNvPr>
          <p:cNvCxnSpPr/>
          <p:nvPr/>
        </p:nvCxnSpPr>
        <p:spPr>
          <a:xfrm flipH="1" flipV="1">
            <a:off x="9763432" y="1710813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500852" y="228600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182E48-7C58-4D6C-A357-FEA338E306D3}"/>
              </a:ext>
            </a:extLst>
          </p:cNvPr>
          <p:cNvCxnSpPr>
            <a:cxnSpLocks/>
          </p:cNvCxnSpPr>
          <p:nvPr/>
        </p:nvCxnSpPr>
        <p:spPr>
          <a:xfrm flipV="1">
            <a:off x="10500852" y="960745"/>
            <a:ext cx="0" cy="750068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EEB7E28B-D49A-4886-AD52-A2369ACF71FA}"/>
              </a:ext>
            </a:extLst>
          </p:cNvPr>
          <p:cNvSpPr/>
          <p:nvPr/>
        </p:nvSpPr>
        <p:spPr>
          <a:xfrm>
            <a:off x="10860169" y="1313067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原先向上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81C9B10-04BD-438D-9A61-8BEECC90E71C}"/>
              </a:ext>
            </a:extLst>
          </p:cNvPr>
          <p:cNvCxnSpPr/>
          <p:nvPr/>
        </p:nvCxnSpPr>
        <p:spPr>
          <a:xfrm flipH="1" flipV="1">
            <a:off x="10257503" y="2553971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8F8FE7F-55D3-4617-94F7-FE875D46922A}"/>
              </a:ext>
            </a:extLst>
          </p:cNvPr>
          <p:cNvCxnSpPr/>
          <p:nvPr/>
        </p:nvCxnSpPr>
        <p:spPr>
          <a:xfrm flipH="1">
            <a:off x="10235380" y="2583111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1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有一邊不能走的情況</a:t>
            </a:r>
            <a:endParaRPr lang="en-US" altLang="zh-TW" dirty="0"/>
          </a:p>
          <a:p>
            <a:r>
              <a:rPr lang="zh-TW" altLang="en-US" dirty="0"/>
              <a:t>舉正在往左的蛇為例，如果身體在頭的上面，那蛇可以選擇向左向下。</a:t>
            </a:r>
            <a:endParaRPr lang="en-US" altLang="zh-TW" dirty="0"/>
          </a:p>
          <a:p>
            <a:r>
              <a:rPr lang="zh-TW" altLang="en-US" dirty="0"/>
              <a:t>會根據食物決定是否向左向下，假設食物就在蛇頭的同一個水平線上</a:t>
            </a:r>
            <a:r>
              <a:rPr lang="en-US" altLang="zh-TW" dirty="0"/>
              <a:t>(y</a:t>
            </a:r>
            <a:r>
              <a:rPr lang="zh-TW" altLang="en-US" dirty="0"/>
              <a:t>值一樣</a:t>
            </a:r>
            <a:r>
              <a:rPr lang="en-US" altLang="zh-TW" dirty="0"/>
              <a:t>)</a:t>
            </a:r>
            <a:r>
              <a:rPr lang="zh-TW" altLang="en-US" dirty="0"/>
              <a:t>，那蛇就往左，沒有的話就往下。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64D9B3B-68A8-4C53-8D53-49D9E09C8D22}"/>
              </a:ext>
            </a:extLst>
          </p:cNvPr>
          <p:cNvCxnSpPr>
            <a:cxnSpLocks/>
          </p:cNvCxnSpPr>
          <p:nvPr/>
        </p:nvCxnSpPr>
        <p:spPr>
          <a:xfrm flipV="1">
            <a:off x="10500852" y="1040119"/>
            <a:ext cx="0" cy="67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500852" y="228600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182E48-7C58-4D6C-A357-FEA338E306D3}"/>
              </a:ext>
            </a:extLst>
          </p:cNvPr>
          <p:cNvCxnSpPr>
            <a:cxnSpLocks/>
          </p:cNvCxnSpPr>
          <p:nvPr/>
        </p:nvCxnSpPr>
        <p:spPr>
          <a:xfrm flipH="1">
            <a:off x="9332597" y="1986475"/>
            <a:ext cx="947029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81C9B10-04BD-438D-9A61-8BEECC90E71C}"/>
              </a:ext>
            </a:extLst>
          </p:cNvPr>
          <p:cNvCxnSpPr/>
          <p:nvPr/>
        </p:nvCxnSpPr>
        <p:spPr>
          <a:xfrm flipH="1" flipV="1">
            <a:off x="10250129" y="1087872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8F8FE7F-55D3-4617-94F7-FE875D46922A}"/>
              </a:ext>
            </a:extLst>
          </p:cNvPr>
          <p:cNvCxnSpPr/>
          <p:nvPr/>
        </p:nvCxnSpPr>
        <p:spPr>
          <a:xfrm flipH="1">
            <a:off x="10191136" y="1084879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9990E50D-DE39-421F-82D4-5D09FFAE6ED8}"/>
              </a:ext>
            </a:extLst>
          </p:cNvPr>
          <p:cNvSpPr/>
          <p:nvPr/>
        </p:nvSpPr>
        <p:spPr>
          <a:xfrm>
            <a:off x="7968372" y="3200401"/>
            <a:ext cx="1666566" cy="12757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此時食物跟蛇的</a:t>
            </a:r>
            <a:r>
              <a:rPr lang="en-US" altLang="zh-TW" dirty="0"/>
              <a:t>y</a:t>
            </a:r>
            <a:r>
              <a:rPr lang="zh-TW" altLang="en-US" dirty="0"/>
              <a:t>不同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DCE2B09-A15F-4104-9F27-4631737ECB98}"/>
              </a:ext>
            </a:extLst>
          </p:cNvPr>
          <p:cNvCxnSpPr/>
          <p:nvPr/>
        </p:nvCxnSpPr>
        <p:spPr>
          <a:xfrm flipH="1">
            <a:off x="9606265" y="1660066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E72352F-9FBE-4EC3-8E8C-6EE3EC55DE74}"/>
              </a:ext>
            </a:extLst>
          </p:cNvPr>
          <p:cNvCxnSpPr/>
          <p:nvPr/>
        </p:nvCxnSpPr>
        <p:spPr>
          <a:xfrm flipH="1" flipV="1">
            <a:off x="9606264" y="1683171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8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44682-0C2E-45B7-B820-6E24674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8CF4039-C982-46AE-8C66-3961EB5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TW" altLang="en-US" dirty="0"/>
              <a:t>都可以走的情況下</a:t>
            </a:r>
            <a:endParaRPr lang="en-US" altLang="zh-TW" dirty="0"/>
          </a:p>
          <a:p>
            <a:r>
              <a:rPr lang="zh-TW" altLang="en-US" dirty="0"/>
              <a:t>根據食物的位置判定，若食物在頭的左邊則往左，在右邊則往右，上下也是一樣的道理。</a:t>
            </a:r>
            <a:r>
              <a:rPr lang="en-US" altLang="zh-TW" dirty="0"/>
              <a:t>(</a:t>
            </a:r>
            <a:r>
              <a:rPr lang="zh-TW" altLang="en-US" dirty="0"/>
              <a:t>左右優先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舉右圖為例，此時蛇應該往左。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50734-922A-443E-88CF-FA671C44A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0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E01B53-44D3-43B7-AF08-282E8B2FEE9B}"/>
              </a:ext>
            </a:extLst>
          </p:cNvPr>
          <p:cNvCxnSpPr>
            <a:cxnSpLocks/>
          </p:cNvCxnSpPr>
          <p:nvPr/>
        </p:nvCxnSpPr>
        <p:spPr>
          <a:xfrm>
            <a:off x="10500852" y="2286000"/>
            <a:ext cx="0" cy="14298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182E48-7C58-4D6C-A357-FEA338E306D3}"/>
              </a:ext>
            </a:extLst>
          </p:cNvPr>
          <p:cNvCxnSpPr>
            <a:cxnSpLocks/>
          </p:cNvCxnSpPr>
          <p:nvPr/>
        </p:nvCxnSpPr>
        <p:spPr>
          <a:xfrm flipH="1">
            <a:off x="9332597" y="1986475"/>
            <a:ext cx="947029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81C9B10-04BD-438D-9A61-8BEECC90E71C}"/>
              </a:ext>
            </a:extLst>
          </p:cNvPr>
          <p:cNvCxnSpPr/>
          <p:nvPr/>
        </p:nvCxnSpPr>
        <p:spPr>
          <a:xfrm flipH="1" flipV="1">
            <a:off x="10250129" y="1087872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8F8FE7F-55D3-4617-94F7-FE875D46922A}"/>
              </a:ext>
            </a:extLst>
          </p:cNvPr>
          <p:cNvCxnSpPr/>
          <p:nvPr/>
        </p:nvCxnSpPr>
        <p:spPr>
          <a:xfrm flipH="1">
            <a:off x="10191136" y="1084879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6CD305-66D8-4190-ABA3-153A77D2FA43}"/>
              </a:ext>
            </a:extLst>
          </p:cNvPr>
          <p:cNvCxnSpPr>
            <a:cxnSpLocks/>
          </p:cNvCxnSpPr>
          <p:nvPr/>
        </p:nvCxnSpPr>
        <p:spPr>
          <a:xfrm flipV="1">
            <a:off x="10500852" y="780235"/>
            <a:ext cx="0" cy="101220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8257565-292B-4942-8D03-9185D9EBACB4}"/>
              </a:ext>
            </a:extLst>
          </p:cNvPr>
          <p:cNvCxnSpPr/>
          <p:nvPr/>
        </p:nvCxnSpPr>
        <p:spPr>
          <a:xfrm flipH="1" flipV="1">
            <a:off x="10220633" y="2480032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E56738-6E3B-4934-9851-EA8CCC677A4D}"/>
              </a:ext>
            </a:extLst>
          </p:cNvPr>
          <p:cNvCxnSpPr/>
          <p:nvPr/>
        </p:nvCxnSpPr>
        <p:spPr>
          <a:xfrm flipH="1">
            <a:off x="10220632" y="2452996"/>
            <a:ext cx="486697" cy="575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6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CBE6DFD6683B3448C6DEFFFE60093CA" ma:contentTypeVersion="2" ma:contentTypeDescription="建立新的文件。" ma:contentTypeScope="" ma:versionID="d46a47c3bb81b58898d5d082d12b3144">
  <xsd:schema xmlns:xsd="http://www.w3.org/2001/XMLSchema" xmlns:xs="http://www.w3.org/2001/XMLSchema" xmlns:p="http://schemas.microsoft.com/office/2006/metadata/properties" xmlns:ns3="d1692977-e246-4df4-9568-3d02167bd358" targetNamespace="http://schemas.microsoft.com/office/2006/metadata/properties" ma:root="true" ma:fieldsID="8d4dbfd54623dba03d6e5a27ce9ed58b" ns3:_="">
    <xsd:import namespace="d1692977-e246-4df4-9568-3d02167bd3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92977-e246-4df4-9568-3d02167bd3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8E4142-A253-409C-A8F9-A67BA9619B16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1692977-e246-4df4-9568-3d02167bd358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D78A35-35D0-47D9-A7A5-AB539A0E9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2192E-D68A-4978-9962-463438CF1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92977-e246-4df4-9568-3d02167bd3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215</TotalTime>
  <Words>827</Words>
  <Application>Microsoft Office PowerPoint</Application>
  <PresentationFormat>寬螢幕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標楷體</vt:lpstr>
      <vt:lpstr>Arial</vt:lpstr>
      <vt:lpstr>Tw Cen MT</vt:lpstr>
      <vt:lpstr>電路</vt:lpstr>
      <vt:lpstr>作業三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result</vt:lpstr>
      <vt:lpstr>discussion</vt:lpstr>
      <vt:lpstr>discussion</vt:lpstr>
      <vt:lpstr>discussion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作業三</dc:title>
  <dc:creator>陳詠翰 CHEN , YONG-HAN</dc:creator>
  <cp:lastModifiedBy>陳詠翰 CHEN , YONG-HAN</cp:lastModifiedBy>
  <cp:revision>4</cp:revision>
  <dcterms:created xsi:type="dcterms:W3CDTF">2021-06-23T16:12:39Z</dcterms:created>
  <dcterms:modified xsi:type="dcterms:W3CDTF">2021-06-24T07:04:04Z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0x0101009CBE6DFD6683B3448C6DEFFFE60093CA</vt:lpwstr>
  </property>
</Properties>
</file>