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2" r:id="rId12"/>
    <p:sldId id="277" r:id="rId13"/>
    <p:sldId id="278" r:id="rId14"/>
    <p:sldId id="279" r:id="rId15"/>
    <p:sldId id="280" r:id="rId16"/>
    <p:sldId id="281" r:id="rId17"/>
    <p:sldId id="268" r:id="rId18"/>
  </p:sldIdLst>
  <p:sldSz cx="9144000" cy="5143500" type="screen16x9"/>
  <p:notesSz cx="6858000" cy="9144000"/>
  <p:embeddedFontLst>
    <p:embeddedFont>
      <p:font typeface="Roboto Slab" panose="02020500000000000000" charset="0"/>
      <p:regular r:id="rId20"/>
      <p:bold r:id="rId21"/>
    </p:embeddedFont>
    <p:embeddedFont>
      <p:font typeface="標楷體" panose="03000509000000000000" pitchFamily="65" charset="-120"/>
      <p:regular r:id="rId22"/>
    </p:embeddedFont>
    <p:embeddedFont>
      <p:font typeface="Nixie One" panose="02020500000000000000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6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03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5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4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87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2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5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Midterm 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smtClean="0"/>
              <a:t>Design Class Diagram</a:t>
            </a:r>
            <a:endParaRPr sz="12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98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4" y="0"/>
            <a:ext cx="64738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4000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Implementation Class Diagram</a:t>
            </a:r>
            <a:endParaRPr sz="105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68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Significant Functionality</a:t>
            </a:r>
            <a:endParaRPr sz="20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612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Unit Test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205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Significant Test Case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591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Project Information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96213"/>
              </p:ext>
            </p:extLst>
          </p:nvPr>
        </p:nvGraphicFramePr>
        <p:xfrm>
          <a:off x="1285462" y="579509"/>
          <a:ext cx="6506816" cy="39262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29429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277387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9262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Project Information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production code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classes</a:t>
                      </a:r>
                      <a:r>
                        <a:rPr lang="en-US" altLang="zh-TW" baseline="0" dirty="0" smtClean="0"/>
                        <a:t> of production code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of methods of production</a:t>
                      </a:r>
                      <a:r>
                        <a:rPr lang="en-US" altLang="zh-TW" baseline="0" dirty="0" smtClean="0"/>
                        <a:t> code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</a:t>
                      </a:r>
                      <a:r>
                        <a:rPr lang="en-US" altLang="zh-TW" baseline="0" dirty="0" smtClean="0"/>
                        <a:t> of unit tests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test code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 member</a:t>
                      </a:r>
                      <a:r>
                        <a:rPr lang="en-US" altLang="zh-TW" baseline="0" dirty="0" smtClean="0"/>
                        <a:t> Hank time efforts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 hr.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Andy time efforts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 hr.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Johnson time efforts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 hr.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92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r>
                        <a:rPr lang="en-US" altLang="zh-TW" baseline="0" dirty="0" smtClean="0"/>
                        <a:t> time efforts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257 hr.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/>
              <a:t>Outline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00081" y="2286001"/>
            <a:ext cx="4658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Use Case_1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</a:t>
            </a:r>
            <a:r>
              <a:rPr lang="en-US" altLang="zh-TW" dirty="0"/>
              <a:t>Use </a:t>
            </a:r>
            <a:r>
              <a:rPr lang="en-US" altLang="zh-TW" dirty="0" smtClean="0"/>
              <a:t>Case_2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Domain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Realizations with GRASP Patterns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358221" y="2286001"/>
            <a:ext cx="2920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Design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Implementation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Unit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Project </a:t>
            </a:r>
            <a:r>
              <a:rPr lang="en-US" altLang="zh-TW" dirty="0" smtClean="0"/>
              <a:t>Information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Problem Statement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06268" y="1828549"/>
            <a:ext cx="726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在人生中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我們往往不知道該如何有效運用時間，而最根本的原因就是不確定將時間花在哪裡，而渾渾噩噩地過著日復一日的生活。因此我們需要有一個軟體能夠幫我們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之外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做了哪些事情，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用簡單的圖表來呈現讓使用者可以知道時間都花在甚麼事情上，進一步去調整每件事情時間的分配。</a:t>
            </a: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說，可以藉由此軟體記錄下自己做的事情及時間。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如果想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知道每段時間做了什麼，花了多少時間，只要設定日期範圍，即可產生相對應的圖表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。圖表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顯示出這段時間內每項事情及其所花費的時數，藉此思考事情的規劃到底是不是有效率的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System Context Diagram</a:t>
            </a:r>
            <a:endParaRPr sz="11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1" y="1858247"/>
            <a:ext cx="8302913" cy="24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Use Case Diagram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30" y="398602"/>
            <a:ext cx="3727206" cy="468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Demonstration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Significant Use Case</a:t>
            </a:r>
            <a:endParaRPr sz="12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4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Domain Model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94" y="19878"/>
            <a:ext cx="34712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90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302</Words>
  <Application>Microsoft Office PowerPoint</Application>
  <PresentationFormat>如螢幕大小 (16:9)</PresentationFormat>
  <Paragraphs>48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Roboto Slab</vt:lpstr>
      <vt:lpstr>Wingdings</vt:lpstr>
      <vt:lpstr>新細明體</vt:lpstr>
      <vt:lpstr>Arial</vt:lpstr>
      <vt:lpstr>標楷體</vt:lpstr>
      <vt:lpstr>Nixie One</vt:lpstr>
      <vt:lpstr>Warwick template</vt:lpstr>
      <vt:lpstr>Midterm Review</vt:lpstr>
      <vt:lpstr>Outline</vt:lpstr>
      <vt:lpstr>Problem Statement</vt:lpstr>
      <vt:lpstr>System Context Diagram</vt:lpstr>
      <vt:lpstr>Use Case Diagram</vt:lpstr>
      <vt:lpstr>Demonstration</vt:lpstr>
      <vt:lpstr>Significant Use Case</vt:lpstr>
      <vt:lpstr>Domain Model</vt:lpstr>
      <vt:lpstr>Use Case Realizations   with GRASP Patterns</vt:lpstr>
      <vt:lpstr>Design Class Diagram</vt:lpstr>
      <vt:lpstr>PowerPoint 簡報</vt:lpstr>
      <vt:lpstr>Implementation Class Diagram</vt:lpstr>
      <vt:lpstr>Significant Functionality</vt:lpstr>
      <vt:lpstr>Unit Test</vt:lpstr>
      <vt:lpstr>Significant Test Case</vt:lpstr>
      <vt:lpstr>Project Information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Windows 使用者</cp:lastModifiedBy>
  <cp:revision>18</cp:revision>
  <dcterms:modified xsi:type="dcterms:W3CDTF">2018-05-10T14:58:25Z</dcterms:modified>
</cp:coreProperties>
</file>