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84" r:id="rId8"/>
    <p:sldId id="285" r:id="rId9"/>
    <p:sldId id="286" r:id="rId10"/>
    <p:sldId id="287" r:id="rId11"/>
    <p:sldId id="274" r:id="rId12"/>
    <p:sldId id="275" r:id="rId13"/>
    <p:sldId id="291" r:id="rId14"/>
    <p:sldId id="290" r:id="rId15"/>
    <p:sldId id="292" r:id="rId16"/>
    <p:sldId id="300" r:id="rId17"/>
    <p:sldId id="296" r:id="rId18"/>
    <p:sldId id="293" r:id="rId19"/>
    <p:sldId id="295" r:id="rId20"/>
    <p:sldId id="297" r:id="rId21"/>
    <p:sldId id="276" r:id="rId22"/>
    <p:sldId id="282" r:id="rId23"/>
    <p:sldId id="277" r:id="rId24"/>
    <p:sldId id="299" r:id="rId25"/>
    <p:sldId id="278" r:id="rId26"/>
    <p:sldId id="279" r:id="rId27"/>
    <p:sldId id="301" r:id="rId28"/>
    <p:sldId id="281" r:id="rId29"/>
    <p:sldId id="302" r:id="rId30"/>
  </p:sldIdLst>
  <p:sldSz cx="9144000" cy="5143500" type="screen16x9"/>
  <p:notesSz cx="9144000" cy="6858000"/>
  <p:embeddedFontLst>
    <p:embeddedFont>
      <p:font typeface="Roboto Slab" panose="02020500000000000000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標楷體" panose="03000509000000000000" pitchFamily="65" charset="-120"/>
      <p:regular r:id="rId39"/>
    </p:embeddedFont>
    <p:embeddedFont>
      <p:font typeface="Nixie One" panose="0202050000000000000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125" d="100"/>
          <a:sy n="125" d="100"/>
        </p:scale>
        <p:origin x="117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3812-1CB0-40EA-8A99-ADA007E8EE2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C882-4A3B-4B21-AF1D-E6D7F632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32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9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89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62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8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45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27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1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3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03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36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46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55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8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solidFill>
                <a:srgbClr val="114454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3768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0"/>
            <a:ext cx="4907280" cy="517174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Domain Model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0" y="746571"/>
            <a:ext cx="5219700" cy="43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04213"/>
            <a:ext cx="5235001" cy="3739287"/>
          </a:xfrm>
          <a:prstGeom prst="rect">
            <a:avLst/>
          </a:prstGeom>
        </p:spPr>
      </p:pic>
      <p:sp>
        <p:nvSpPr>
          <p:cNvPr id="13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68" y="1228289"/>
            <a:ext cx="6331162" cy="391521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1365188"/>
            <a:ext cx="6322891" cy="3778312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SSD-Present Calendar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878" y="0"/>
            <a:ext cx="4595349" cy="1562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7678053" y="0"/>
            <a:ext cx="16412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   SD-Delete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         Event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62" y="0"/>
            <a:ext cx="9067382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878" y="0"/>
            <a:ext cx="4595349" cy="1562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314187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7110645" y="-24400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04833"/>
            <a:ext cx="8420100" cy="3838667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EventList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86840"/>
            <a:ext cx="8943765" cy="3756660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7" y="1200394"/>
            <a:ext cx="8810378" cy="410545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D-Delete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/>
              <a:t>Outline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0081" y="2286001"/>
            <a:ext cx="4658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Use Case_1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</a:t>
            </a:r>
            <a:r>
              <a:rPr lang="en-US" altLang="zh-TW" dirty="0"/>
              <a:t>Use </a:t>
            </a:r>
            <a:r>
              <a:rPr lang="en-US" altLang="zh-TW" dirty="0" smtClean="0"/>
              <a:t>Case_2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58221" y="2286001"/>
            <a:ext cx="2920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Project </a:t>
            </a:r>
            <a:r>
              <a:rPr lang="en-US" altLang="zh-TW" dirty="0" smtClean="0"/>
              <a:t>Information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3" y="1262560"/>
            <a:ext cx="8785859" cy="401257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TypeList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>Design Class Diagram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620868" y="2043151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6000" dirty="0">
                <a:solidFill>
                  <a:schemeClr val="tx1"/>
                </a:solidFill>
              </a:rPr>
              <a:t>Next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4" y="0"/>
            <a:ext cx="6473820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4000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Implementation Class Diagram</a:t>
            </a:r>
            <a:endParaRPr sz="105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3651348" y="2136533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6000" dirty="0" smtClean="0">
                <a:solidFill>
                  <a:schemeClr val="tx1"/>
                </a:solidFill>
              </a:rPr>
              <a:t>Next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4" y="0"/>
            <a:ext cx="6473820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6560820" y="-12573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6560820" y="105537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737360" y="235839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3393522" y="-20193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Significant Functionality</a:t>
            </a:r>
            <a:endParaRPr sz="20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68" y="1559425"/>
            <a:ext cx="7984636" cy="349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Unit Test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3200" dirty="0" smtClean="0">
                <a:solidFill>
                  <a:schemeClr val="tx1"/>
                </a:solidFill>
              </a:rPr>
              <a:t>DEMO Unit Test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/>
              <a:t>Significant </a:t>
            </a:r>
            <a:r>
              <a:rPr lang="en-US" altLang="zh-TW" sz="3200" dirty="0" smtClean="0"/>
              <a:t>	</a:t>
            </a:r>
            <a:br>
              <a:rPr lang="en-US" altLang="zh-TW" sz="3200" dirty="0" smtClean="0"/>
            </a:br>
            <a:r>
              <a:rPr lang="en-US" altLang="zh-TW" sz="3200" dirty="0"/>
              <a:t>	 </a:t>
            </a:r>
            <a:r>
              <a:rPr lang="en-US" altLang="zh-TW" sz="3200" dirty="0" smtClean="0"/>
              <a:t>      Test Case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1559425"/>
            <a:ext cx="8023860" cy="33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Project Information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82088"/>
              </p:ext>
            </p:extLst>
          </p:nvPr>
        </p:nvGraphicFramePr>
        <p:xfrm>
          <a:off x="1638964" y="1181015"/>
          <a:ext cx="6506816" cy="39262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9429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277387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9262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Project Information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931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The number classes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The number of methods of production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The number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unit tests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 of test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Team member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Hank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98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Team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member Andy time efforts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84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Team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member Johnson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75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Total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257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1460" y="195772"/>
            <a:ext cx="4594860" cy="185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768" y="1830262"/>
            <a:ext cx="4380131" cy="1994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 smtClean="0">
                <a:solidFill>
                  <a:schemeClr val="tx1"/>
                </a:solidFill>
              </a:rPr>
              <a:t>Thank You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Problem Statement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06268" y="1828549"/>
            <a:ext cx="726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在人生中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我們往往不知道該如何有效運用時間，而最根本的原因就是不確定將時間花在哪裡，而渾渾噩噩地過著日復一日的生活。因此我們需要有一個軟體能夠幫我們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之外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做了哪些事情，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用簡單的圖表來呈現讓使用者可以知道時間都花在甚麼事情上，進一步去調整每件事情時間的分配。</a:t>
            </a: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說，可以藉由此軟體記錄下自己做的事情及時間。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知道每段時間做了什麼，花了多少時間，只要設定日期範圍，即可產生相對應的圖表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。圖表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顯示出這段時間內每項事情及其所花費的時數，藉此思考事情的規劃到底是不是有效率的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System Context Diagram</a:t>
            </a:r>
            <a:endParaRPr sz="11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" y="1858247"/>
            <a:ext cx="7512158" cy="245533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Use Case Diagram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30" y="398602"/>
            <a:ext cx="3727206" cy="46830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Demonstration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005428" y="222236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6000" dirty="0" smtClean="0">
                <a:solidFill>
                  <a:schemeClr val="tx1"/>
                </a:solidFill>
              </a:rPr>
              <a:t>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174" y="2130925"/>
          <a:ext cx="8382000" cy="1920240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3867683">
                  <a:extLst>
                    <a:ext uri="{9D8B030D-6E8A-4147-A177-3AD203B41FA5}">
                      <a16:colId xmlns:a16="http://schemas.microsoft.com/office/drawing/2014/main" val="837811942"/>
                    </a:ext>
                  </a:extLst>
                </a:gridCol>
                <a:gridCol w="4514317">
                  <a:extLst>
                    <a:ext uri="{9D8B030D-6E8A-4147-A177-3AD203B41FA5}">
                      <a16:colId xmlns:a16="http://schemas.microsoft.com/office/drawing/2014/main" val="3040092781"/>
                    </a:ext>
                  </a:extLst>
                </a:gridCol>
              </a:tblGrid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309837488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事件</a:t>
                      </a:r>
                      <a:endParaRPr lang="en-US" altLang="zh-TW" sz="14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36368947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</a:t>
                      </a: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System.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95563759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43312419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52701066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2790594865"/>
                  </a:ext>
                </a:extLst>
              </a:tr>
              <a:tr h="202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登入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修改與刪除至少一筆事件。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1334790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系統成功紀錄在事件清單中。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966311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52" y="164964"/>
            <a:ext cx="4428508" cy="486589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68362" y="1860550"/>
          <a:ext cx="7239318" cy="2665476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2690178">
                  <a:extLst>
                    <a:ext uri="{9D8B030D-6E8A-4147-A177-3AD203B41FA5}">
                      <a16:colId xmlns:a16="http://schemas.microsoft.com/office/drawing/2014/main" val="3509931902"/>
                    </a:ext>
                  </a:extLst>
                </a:gridCol>
                <a:gridCol w="4549140">
                  <a:extLst>
                    <a:ext uri="{9D8B030D-6E8A-4147-A177-3AD203B41FA5}">
                      <a16:colId xmlns:a16="http://schemas.microsoft.com/office/drawing/2014/main" val="3902675017"/>
                    </a:ext>
                  </a:extLst>
                </a:gridCol>
              </a:tblGrid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2. </a:t>
                      </a:r>
                      <a:endParaRPr lang="zh-TW" alt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518501439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管理類別。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0785887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 System.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4130174878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3747577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13603382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：使用者想管理類別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342307354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1.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登入系統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zh-TW" sz="14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2.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修改與刪除至少一筆事件。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699971411"/>
                  </a:ext>
                </a:extLst>
              </a:tr>
              <a:tr h="540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系統成功更新類別清單。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86987430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507</Words>
  <Application>Microsoft Office PowerPoint</Application>
  <PresentationFormat>如螢幕大小 (16:9)</PresentationFormat>
  <Paragraphs>141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Roboto Slab</vt:lpstr>
      <vt:lpstr>Wingdings</vt:lpstr>
      <vt:lpstr>Calibri</vt:lpstr>
      <vt:lpstr>新細明體</vt:lpstr>
      <vt:lpstr>Arial</vt:lpstr>
      <vt:lpstr>Times New Roman</vt:lpstr>
      <vt:lpstr>標楷體</vt:lpstr>
      <vt:lpstr>Nixie One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Demonstration</vt:lpstr>
      <vt:lpstr>Significant Use Cases 1</vt:lpstr>
      <vt:lpstr>Significant Use Cases 1</vt:lpstr>
      <vt:lpstr>Significant Use Cases 2</vt:lpstr>
      <vt:lpstr>Significant Use Cases 2</vt:lpstr>
      <vt:lpstr>Domain Model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Design Class Diagram</vt:lpstr>
      <vt:lpstr>PowerPoint 簡報</vt:lpstr>
      <vt:lpstr>Implementation Class Diagram</vt:lpstr>
      <vt:lpstr>PowerPoint 簡報</vt:lpstr>
      <vt:lpstr>Significant Functionality</vt:lpstr>
      <vt:lpstr>Unit Test</vt:lpstr>
      <vt:lpstr>Significant           Test Case</vt:lpstr>
      <vt:lpstr>Project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Windows 使用者</cp:lastModifiedBy>
  <cp:revision>102</cp:revision>
  <dcterms:modified xsi:type="dcterms:W3CDTF">2018-05-11T07:07:20Z</dcterms:modified>
</cp:coreProperties>
</file>