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82" r:id="rId12"/>
    <p:sldId id="277" r:id="rId13"/>
    <p:sldId id="278" r:id="rId14"/>
    <p:sldId id="279" r:id="rId15"/>
    <p:sldId id="280" r:id="rId16"/>
    <p:sldId id="281" r:id="rId17"/>
    <p:sldId id="268" r:id="rId18"/>
  </p:sldIdLst>
  <p:sldSz cx="9144000" cy="5143500" type="screen16x9"/>
  <p:notesSz cx="6858000" cy="9144000"/>
  <p:embeddedFontLst>
    <p:embeddedFont>
      <p:font typeface="Roboto Slab" panose="02020500000000000000" charset="0"/>
      <p:regular r:id="rId20"/>
      <p:bold r:id="rId21"/>
    </p:embeddedFont>
    <p:embeddedFont>
      <p:font typeface="Nixie One" panose="02020500000000000000" charset="0"/>
      <p:regular r:id="rId22"/>
    </p:embeddedFont>
    <p:embeddedFont>
      <p:font typeface="標楷體" panose="03000509000000000000" pitchFamily="65" charset="-12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7210-B6BD-411A-9250-96871AA75DA7}">
  <a:tblStyle styleId="{5BBF7210-B6BD-411A-9250-96871AA7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6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8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03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5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4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87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6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7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2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9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85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47121" y="801553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Midterm Review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176052" y="3380370"/>
            <a:ext cx="16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106598024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</a:b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106598054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106598060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19670" y="234769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Grab Your Time</a:t>
            </a:r>
            <a:endParaRPr lang="zh-TW" altLang="en-US" sz="3600" dirty="0">
              <a:solidFill>
                <a:schemeClr val="bg1"/>
              </a:solidFill>
              <a:latin typeface="Roboto Slab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 smtClean="0"/>
              <a:t>Design Class Diagram</a:t>
            </a:r>
            <a:endParaRPr sz="12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98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3" y="54184"/>
            <a:ext cx="7897632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4000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Implementation Class Diagram</a:t>
            </a:r>
            <a:endParaRPr sz="105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68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Significant Functionality</a:t>
            </a:r>
            <a:endParaRPr sz="20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612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Unit Test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205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Significant Test Case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591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Project Information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139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43967"/>
              </p:ext>
            </p:extLst>
          </p:nvPr>
        </p:nvGraphicFramePr>
        <p:xfrm>
          <a:off x="1285462" y="579509"/>
          <a:ext cx="6506816" cy="39262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29429">
                  <a:extLst>
                    <a:ext uri="{9D8B030D-6E8A-4147-A177-3AD203B41FA5}">
                      <a16:colId xmlns:a16="http://schemas.microsoft.com/office/drawing/2014/main" val="395655269"/>
                    </a:ext>
                  </a:extLst>
                </a:gridCol>
                <a:gridCol w="2277387">
                  <a:extLst>
                    <a:ext uri="{9D8B030D-6E8A-4147-A177-3AD203B41FA5}">
                      <a16:colId xmlns:a16="http://schemas.microsoft.com/office/drawing/2014/main" val="2951768356"/>
                    </a:ext>
                  </a:extLst>
                </a:gridCol>
              </a:tblGrid>
              <a:tr h="39262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Project Information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37594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production 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8425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classes</a:t>
                      </a:r>
                      <a:r>
                        <a:rPr lang="en-US" altLang="zh-TW" baseline="0" dirty="0" smtClean="0"/>
                        <a:t> of production 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08296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of methods of production</a:t>
                      </a:r>
                      <a:r>
                        <a:rPr lang="en-US" altLang="zh-TW" baseline="0" dirty="0" smtClean="0"/>
                        <a:t> 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0691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</a:t>
                      </a:r>
                      <a:r>
                        <a:rPr lang="en-US" altLang="zh-TW" baseline="0" dirty="0" smtClean="0"/>
                        <a:t> of unit tests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84977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test 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7187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 member</a:t>
                      </a:r>
                      <a:r>
                        <a:rPr lang="en-US" altLang="zh-TW" baseline="0" dirty="0" smtClean="0"/>
                        <a:t> Hank time efforts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 hr.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39110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Andy time efforts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 hr.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33474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Johnson time efforts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 hr.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18367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r>
                        <a:rPr lang="en-US" altLang="zh-TW" baseline="0" dirty="0" smtClean="0"/>
                        <a:t> time efforts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257 hr.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455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/>
              <a:t>Outline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00081" y="2286001"/>
            <a:ext cx="4658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System 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Use Case_1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</a:t>
            </a:r>
            <a:r>
              <a:rPr lang="en-US" altLang="zh-TW" dirty="0"/>
              <a:t>Use </a:t>
            </a:r>
            <a:r>
              <a:rPr lang="en-US" altLang="zh-TW" dirty="0" smtClean="0"/>
              <a:t>Case_2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Domain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Realizations with GRASP Patterns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358221" y="2286001"/>
            <a:ext cx="2920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Design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Implementation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Unit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Test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Project </a:t>
            </a:r>
            <a:r>
              <a:rPr lang="en-US" altLang="zh-TW" dirty="0" smtClean="0"/>
              <a:t>Information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Problem Statement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06268" y="1828549"/>
            <a:ext cx="726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求學過程中，我們往往不知道該如何有效運用時間，而最根本的原因就是不確定將時間花在哪裡，而渾渾噩噩地過著日復一日的生活。因此我們需要有一個軟體能夠幫我們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上課時間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之外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做了哪些事情，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用簡單的圖表來呈現讓使用者可以知道時間都花在甚麼事情上，進一步去調整每件事情時間的分配。</a:t>
            </a: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們來說，可以藉由此軟體記錄下自己做的事情及時間。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如果想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知道每段時間做了什麼，花了多少時間，只要設定日期範圍，即可產生相對應的圖表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。圖表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顯示出這段時間內每項事情及其所花費的時數，藉此思考事情的規劃到底是不是有效率的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System Context Diagram</a:t>
            </a:r>
            <a:endParaRPr sz="11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1" y="1934817"/>
            <a:ext cx="7999172" cy="23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Use Case Diagram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30" y="398602"/>
            <a:ext cx="3727206" cy="468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2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Demonstration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6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Significant Use Case</a:t>
            </a:r>
            <a:endParaRPr sz="12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34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Domain Model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51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realizations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90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304</Words>
  <Application>Microsoft Office PowerPoint</Application>
  <PresentationFormat>如螢幕大小 (16:9)</PresentationFormat>
  <Paragraphs>48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Roboto Slab</vt:lpstr>
      <vt:lpstr>Nixie One</vt:lpstr>
      <vt:lpstr>標楷體</vt:lpstr>
      <vt:lpstr>Wingdings</vt:lpstr>
      <vt:lpstr>新細明體</vt:lpstr>
      <vt:lpstr>Arial</vt:lpstr>
      <vt:lpstr>Warwick template</vt:lpstr>
      <vt:lpstr>Midterm Review</vt:lpstr>
      <vt:lpstr>Outline</vt:lpstr>
      <vt:lpstr>Problem Statement</vt:lpstr>
      <vt:lpstr>System Context Diagram</vt:lpstr>
      <vt:lpstr>Use Case Diagram</vt:lpstr>
      <vt:lpstr>Demonstration</vt:lpstr>
      <vt:lpstr>Significant Use Case</vt:lpstr>
      <vt:lpstr>Domain Model</vt:lpstr>
      <vt:lpstr>Use Case realizations   with GRASP Patterns</vt:lpstr>
      <vt:lpstr>Design Class Diagram</vt:lpstr>
      <vt:lpstr>PowerPoint 簡報</vt:lpstr>
      <vt:lpstr>Implementation Class Diagram</vt:lpstr>
      <vt:lpstr>Significant Functionality</vt:lpstr>
      <vt:lpstr>Unit Test</vt:lpstr>
      <vt:lpstr>Significant Test Case</vt:lpstr>
      <vt:lpstr>Project Information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Andy</cp:lastModifiedBy>
  <cp:revision>15</cp:revision>
  <dcterms:modified xsi:type="dcterms:W3CDTF">2018-05-10T14:00:04Z</dcterms:modified>
</cp:coreProperties>
</file>