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304" r:id="rId9"/>
    <p:sldId id="286" r:id="rId10"/>
    <p:sldId id="305" r:id="rId11"/>
    <p:sldId id="274" r:id="rId12"/>
    <p:sldId id="275" r:id="rId13"/>
    <p:sldId id="291" r:id="rId14"/>
    <p:sldId id="290" r:id="rId15"/>
    <p:sldId id="300" r:id="rId16"/>
    <p:sldId id="292" r:id="rId17"/>
    <p:sldId id="296" r:id="rId18"/>
    <p:sldId id="293" r:id="rId19"/>
    <p:sldId id="295" r:id="rId20"/>
    <p:sldId id="297" r:id="rId21"/>
    <p:sldId id="306" r:id="rId22"/>
    <p:sldId id="282" r:id="rId23"/>
    <p:sldId id="307" r:id="rId24"/>
    <p:sldId id="299" r:id="rId25"/>
    <p:sldId id="278" r:id="rId26"/>
    <p:sldId id="309" r:id="rId27"/>
    <p:sldId id="301" r:id="rId28"/>
    <p:sldId id="281" r:id="rId29"/>
    <p:sldId id="302" r:id="rId3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ixie One" panose="02020500000000000000" charset="0"/>
      <p:regular r:id="rId37"/>
    </p:embeddedFont>
    <p:embeddedFont>
      <p:font typeface="Roboto Slab" panose="02020500000000000000" charset="0"/>
      <p:regular r:id="rId38"/>
      <p:bold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8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3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66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55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-1" y="500625"/>
            <a:ext cx="4354826" cy="63547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136095"/>
            <a:ext cx="247200" cy="1950011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1666" y="530700"/>
            <a:ext cx="3553159" cy="60539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2" name="Shape 112"/>
          <p:cNvGrpSpPr/>
          <p:nvPr userDrawn="1"/>
        </p:nvGrpSpPr>
        <p:grpSpPr>
          <a:xfrm>
            <a:off x="333623" y="650178"/>
            <a:ext cx="366458" cy="366437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108939"/>
            <a:ext cx="4570711" cy="48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28261" y="530725"/>
            <a:ext cx="3538330" cy="5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Domain Model</a:t>
            </a:r>
            <a:endParaRPr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49" y="1181705"/>
            <a:ext cx="4591878" cy="38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with GRASP Patterns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" y="1133061"/>
            <a:ext cx="6421072" cy="4013015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2416576" y="898793"/>
            <a:ext cx="4592167" cy="10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7" y="1113183"/>
            <a:ext cx="6584795" cy="403031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583886" y="921367"/>
            <a:ext cx="45656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8" y="1186709"/>
            <a:ext cx="6429452" cy="388942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398119" y="977947"/>
            <a:ext cx="4562681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SSD-Present Calendar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 smtClean="0"/>
              <a:t>	with GRASP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567110"/>
            <a:ext cx="8420100" cy="357639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981595" y="845784"/>
            <a:ext cx="4572288" cy="104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30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981595" y="834977"/>
            <a:ext cx="456537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   SD-Delete Event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23890"/>
            <a:ext cx="7976152" cy="3719610"/>
          </a:xfrm>
          <a:prstGeom prst="rect">
            <a:avLst/>
          </a:prstGeom>
        </p:spPr>
      </p:pic>
      <p:sp>
        <p:nvSpPr>
          <p:cNvPr id="15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 smtClean="0"/>
              <a:t>	with GRASP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4" y="1559425"/>
            <a:ext cx="8384275" cy="363528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61112" y="858717"/>
            <a:ext cx="45825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7" y="1559425"/>
            <a:ext cx="8483843" cy="351229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55018" y="845784"/>
            <a:ext cx="4594745" cy="108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 noGrp="1"/>
          </p:cNvSpPr>
          <p:nvPr>
            <p:ph type="title"/>
          </p:nvPr>
        </p:nvSpPr>
        <p:spPr>
          <a:xfrm>
            <a:off x="910799" y="504859"/>
            <a:ext cx="4141592" cy="68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with GRASP Patterns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63290"/>
            <a:ext cx="8420100" cy="3829309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764424" y="845784"/>
            <a:ext cx="4575933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smtClean="0"/>
              <a:t>Use Case </a:t>
            </a:r>
            <a:r>
              <a:rPr lang="en-US" altLang="zh-TW" sz="2000" smtClean="0"/>
              <a:t>R</a:t>
            </a:r>
            <a:r>
              <a:rPr lang="en-US" sz="2000" smtClean="0"/>
              <a:t>ealizations </a:t>
            </a:r>
            <a:br>
              <a:rPr lang="en-US" sz="2000" smtClean="0"/>
            </a:br>
            <a:r>
              <a:rPr lang="en-US" sz="2000" smtClean="0"/>
              <a:t>	with GRASP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666" y="530700"/>
            <a:ext cx="3545047" cy="622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Outline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650178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36521" y="1421312"/>
            <a:ext cx="4658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Significant </a:t>
            </a:r>
            <a:r>
              <a:rPr lang="en-US" altLang="zh-TW" sz="1800" dirty="0"/>
              <a:t>Use </a:t>
            </a:r>
            <a:r>
              <a:rPr lang="en-US" altLang="zh-TW" sz="1800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18386" y="1474321"/>
            <a:ext cx="3627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/>
              <a:t>Project </a:t>
            </a:r>
            <a:r>
              <a:rPr lang="en-US" altLang="zh-TW" sz="1800" dirty="0" smtClean="0"/>
              <a:t>Information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0" y="1451925"/>
            <a:ext cx="8750229" cy="379877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2643809" y="845784"/>
            <a:ext cx="4578981" cy="98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11"/>
          <p:cNvSpPr txBox="1">
            <a:spLocks/>
          </p:cNvSpPr>
          <p:nvPr/>
        </p:nvSpPr>
        <p:spPr>
          <a:xfrm>
            <a:off x="910799" y="504859"/>
            <a:ext cx="4141592" cy="68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2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Use Case </a:t>
            </a:r>
            <a:r>
              <a:rPr lang="en-US" altLang="zh-TW" sz="2000" dirty="0" smtClean="0"/>
              <a:t>R</a:t>
            </a:r>
            <a:r>
              <a:rPr lang="en-US" sz="2000" dirty="0" smtClean="0"/>
              <a:t>ealizations </a:t>
            </a:r>
            <a:br>
              <a:rPr lang="en-US" sz="2000" dirty="0" smtClean="0"/>
            </a:br>
            <a:r>
              <a:rPr lang="en-US" sz="2000" dirty="0" smtClean="0"/>
              <a:t>	with GRASP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119808" y="2043152"/>
            <a:ext cx="7401339" cy="13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Design Class Diagram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4" y="0"/>
            <a:ext cx="7070035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90939" y="2043152"/>
            <a:ext cx="8620539" cy="137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Implementation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51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0"/>
            <a:ext cx="7268817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7136755" y="-138982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7196924" y="1004018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0734" y="2437903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817591" y="-188677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66949" cy="582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4" y="1217899"/>
            <a:ext cx="8151424" cy="35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119808" y="2043152"/>
            <a:ext cx="7401339" cy="13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Demo Unit Test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27193" cy="569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</a:t>
            </a:r>
            <a:r>
              <a:rPr lang="en-US" altLang="zh-TW" sz="2000" dirty="0" smtClean="0"/>
              <a:t>Test </a:t>
            </a:r>
            <a:r>
              <a:rPr lang="en-US" altLang="zh-TW" sz="2000" dirty="0" smtClean="0"/>
              <a:t>Case</a:t>
            </a:r>
            <a:endParaRPr sz="11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84852"/>
            <a:ext cx="8234570" cy="34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3253697" cy="589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Project Information</a:t>
            </a:r>
            <a:endParaRPr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45639"/>
              </p:ext>
            </p:extLst>
          </p:nvPr>
        </p:nvGraphicFramePr>
        <p:xfrm>
          <a:off x="1186068" y="1223750"/>
          <a:ext cx="7030277" cy="37618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569678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460599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7618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classes</a:t>
                      </a:r>
                      <a:r>
                        <a:rPr lang="en-US" altLang="zh-TW" baseline="0" dirty="0" smtClean="0"/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of methods of production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</a:t>
                      </a:r>
                      <a:r>
                        <a:rPr lang="en-US" altLang="zh-TW" baseline="0" dirty="0" smtClean="0"/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 member</a:t>
                      </a:r>
                      <a:r>
                        <a:rPr lang="en-US" altLang="zh-TW" baseline="0" dirty="0" smtClean="0"/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Andy time efforts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76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1460" y="195772"/>
            <a:ext cx="459486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1758" y="503583"/>
            <a:ext cx="3544956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Problem Statement</a:t>
            </a:r>
            <a:endParaRPr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40904" y="1563756"/>
            <a:ext cx="7586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需要有一個軟體能夠幫我們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時間之外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31898" y="530087"/>
            <a:ext cx="3481685" cy="576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8" y="1611243"/>
            <a:ext cx="7512158" cy="24325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87896" y="530726"/>
            <a:ext cx="3448355" cy="5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000" dirty="0"/>
              <a:t>Use </a:t>
            </a:r>
            <a:r>
              <a:rPr lang="en-US" altLang="zh-TW" sz="2000" dirty="0"/>
              <a:t>Case</a:t>
            </a:r>
            <a:r>
              <a:rPr lang="en-US" altLang="zh-TW" sz="2000" dirty="0"/>
              <a:t> Diagram</a:t>
            </a:r>
            <a:endParaRPr sz="2000" dirty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0" y="1189560"/>
            <a:ext cx="3050641" cy="383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45184" y="1778416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74644" y="530726"/>
            <a:ext cx="3485322" cy="582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Use </a:t>
            </a:r>
            <a:r>
              <a:rPr lang="en-US" altLang="zh-TW" sz="2000" dirty="0" smtClean="0"/>
              <a:t>Cases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</a:t>
            </a:r>
            <a:endParaRPr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事件</a:t>
                      </a:r>
                      <a:endParaRPr lang="en-US" altLang="zh-TW" sz="14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17" y="60083"/>
            <a:ext cx="4428508" cy="48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68362" y="523461"/>
            <a:ext cx="3471725" cy="589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/>
              <a:t>Significant Use </a:t>
            </a:r>
            <a:r>
              <a:rPr lang="en-US" altLang="zh-TW" sz="2000" dirty="0" smtClean="0"/>
              <a:t>Cases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2</a:t>
            </a:r>
            <a:endParaRPr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8604"/>
              </p:ext>
            </p:extLst>
          </p:nvPr>
        </p:nvGraphicFramePr>
        <p:xfrm>
          <a:off x="616227" y="1928189"/>
          <a:ext cx="8269356" cy="2166731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112748">
                  <a:extLst>
                    <a:ext uri="{9D8B030D-6E8A-4147-A177-3AD203B41FA5}">
                      <a16:colId xmlns:a16="http://schemas.microsoft.com/office/drawing/2014/main" val="3763191059"/>
                    </a:ext>
                  </a:extLst>
                </a:gridCol>
                <a:gridCol w="6156608">
                  <a:extLst>
                    <a:ext uri="{9D8B030D-6E8A-4147-A177-3AD203B41FA5}">
                      <a16:colId xmlns:a16="http://schemas.microsoft.com/office/drawing/2014/main" val="2262190799"/>
                    </a:ext>
                  </a:extLst>
                </a:gridCol>
              </a:tblGrid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275347044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3237915888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225362321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901620735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3668019901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：使用者想管理類別。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1332442103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None.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1932751127"/>
                  </a:ext>
                </a:extLst>
              </a:tr>
              <a:tr h="240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41845" marR="43877" marT="0" marB="0"/>
                </a:tc>
                <a:extLst>
                  <a:ext uri="{0D108BD9-81ED-4DB2-BD59-A6C34878D82A}">
                    <a16:rowId xmlns:a16="http://schemas.microsoft.com/office/drawing/2014/main" val="41564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482</Words>
  <Application>Microsoft Office PowerPoint</Application>
  <PresentationFormat>如螢幕大小 (16:9)</PresentationFormat>
  <Paragraphs>133</Paragraphs>
  <Slides>29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Wingdings</vt:lpstr>
      <vt:lpstr>Calibri</vt:lpstr>
      <vt:lpstr>新細明體</vt:lpstr>
      <vt:lpstr>Nixie One</vt:lpstr>
      <vt:lpstr>Roboto Slab</vt:lpstr>
      <vt:lpstr>Arial</vt:lpstr>
      <vt:lpstr>Times New Roman</vt:lpstr>
      <vt:lpstr>標楷體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PowerPoint 簡報</vt:lpstr>
      <vt:lpstr>Significant Use Cases 1</vt:lpstr>
      <vt:lpstr>PowerPoint 簡報</vt:lpstr>
      <vt:lpstr>Significant Use Cases 2</vt:lpstr>
      <vt:lpstr>PowerPoint 簡報</vt:lpstr>
      <vt:lpstr>Domain Model</vt:lpstr>
      <vt:lpstr>Use Case Realizations   with GRASP Patterns</vt:lpstr>
      <vt:lpstr>Use Case Realizations   with GRASP Patterns</vt:lpstr>
      <vt:lpstr>PowerPoint 簡報</vt:lpstr>
      <vt:lpstr>Use Case Realizations   with GRASP Patterns</vt:lpstr>
      <vt:lpstr>PowerPoint 簡報</vt:lpstr>
      <vt:lpstr>Use Case Realizations   with GRASP Patterns</vt:lpstr>
      <vt:lpstr>Use Case Realizations   with GRASP Patterns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Significant Functionality</vt:lpstr>
      <vt:lpstr>PowerPoint 簡報</vt:lpstr>
      <vt:lpstr>Significant Test Case</vt:lpstr>
      <vt:lpstr>Project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133</cp:revision>
  <dcterms:modified xsi:type="dcterms:W3CDTF">2018-05-15T11:29:11Z</dcterms:modified>
</cp:coreProperties>
</file>