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25/03/2023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irlinequality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33400" y="0"/>
            <a:ext cx="4978400" cy="680720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rgbClr val="C00000"/>
                </a:solidFill>
                <a:latin typeface="+mn-lt"/>
              </a:rPr>
              <a:t>Summary of Task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75" y="680720"/>
            <a:ext cx="11753849" cy="5678168"/>
          </a:xfrm>
        </p:spPr>
        <p:txBody>
          <a:bodyPr/>
          <a:lstStyle/>
          <a:p>
            <a:pPr algn="l"/>
            <a:r>
              <a:rPr lang="en-GB" sz="1800" b="1" dirty="0">
                <a:solidFill>
                  <a:schemeClr val="accent1"/>
                </a:solidFill>
              </a:rPr>
              <a:t>Problem:</a:t>
            </a:r>
          </a:p>
          <a:p>
            <a:pPr algn="l"/>
            <a:r>
              <a:rPr lang="en-GB" sz="1600" dirty="0"/>
              <a:t>British Airways wants to examine their customers about their services on board and analyse their reviews on </a:t>
            </a:r>
            <a:r>
              <a:rPr lang="fr-FR" sz="1600" i="0" strike="noStrike" dirty="0" err="1">
                <a:solidFill>
                  <a:srgbClr val="1155CC"/>
                </a:solidFill>
                <a:effectLst/>
                <a:latin typeface="Open Sans" panose="020B0606030504020204" pitchFamily="34" charset="0"/>
                <a:hlinkClick r:id="rId2"/>
              </a:rPr>
              <a:t>Skytrax</a:t>
            </a:r>
            <a:r>
              <a:rPr lang="fr-FR" sz="160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600" strike="noStrike" dirty="0" err="1">
                <a:solidFill>
                  <a:srgbClr val="000000"/>
                </a:solidFill>
                <a:latin typeface="Open Sans" panose="020B0606030504020204" pitchFamily="34" charset="0"/>
              </a:rPr>
              <a:t>wich</a:t>
            </a:r>
            <a:r>
              <a:rPr lang="fr-FR" sz="1600" strike="noStrike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fr-FR" sz="1600" strike="noStrike" dirty="0" err="1">
                <a:solidFill>
                  <a:srgbClr val="000000"/>
                </a:solidFill>
                <a:latin typeface="Open Sans" panose="020B0606030504020204" pitchFamily="34" charset="0"/>
              </a:rPr>
              <a:t>is</a:t>
            </a:r>
            <a:r>
              <a:rPr lang="fr-FR" sz="1600" strike="noStrike" dirty="0">
                <a:solidFill>
                  <a:srgbClr val="000000"/>
                </a:solidFill>
                <a:latin typeface="Open Sans" panose="020B0606030504020204" pitchFamily="34" charset="0"/>
              </a:rPr>
              <a:t> a 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web </a:t>
            </a:r>
            <a:r>
              <a:rPr lang="fr-FR" sz="1600" strike="noStrike" dirty="0">
                <a:solidFill>
                  <a:srgbClr val="000000"/>
                </a:solidFill>
                <a:latin typeface="Open Sans" panose="020B0606030504020204" pitchFamily="34" charset="0"/>
              </a:rPr>
              <a:t>platform </a:t>
            </a:r>
            <a:r>
              <a:rPr lang="fr-FR" sz="1600" strike="noStrike" dirty="0" err="1">
                <a:solidFill>
                  <a:srgbClr val="000000"/>
                </a:solidFill>
                <a:latin typeface="Open Sans" panose="020B0606030504020204" pitchFamily="34" charset="0"/>
              </a:rPr>
              <a:t>where</a:t>
            </a:r>
            <a:r>
              <a:rPr lang="fr-FR" sz="1600" strike="noStrike" dirty="0">
                <a:solidFill>
                  <a:srgbClr val="000000"/>
                </a:solidFill>
                <a:latin typeface="Open Sans" panose="020B0606030504020204" pitchFamily="34" charset="0"/>
              </a:rPr>
              <a:t> clients </a:t>
            </a:r>
            <a:r>
              <a:rPr lang="fr-FR" sz="1600" strike="noStrike" dirty="0" err="1">
                <a:solidFill>
                  <a:srgbClr val="000000"/>
                </a:solidFill>
                <a:latin typeface="Open Sans" panose="020B0606030504020204" pitchFamily="34" charset="0"/>
              </a:rPr>
              <a:t>write</a:t>
            </a:r>
            <a:r>
              <a:rPr lang="fr-FR" sz="1600" strike="noStrike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fr-FR" sz="1600" strike="noStrike" dirty="0" err="1">
                <a:solidFill>
                  <a:srgbClr val="000000"/>
                </a:solidFill>
                <a:latin typeface="Open Sans" panose="020B0606030504020204" pitchFamily="34" charset="0"/>
              </a:rPr>
              <a:t>their</a:t>
            </a:r>
            <a:r>
              <a:rPr lang="fr-FR" sz="1600" strike="noStrike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fr-FR" sz="1600" strike="noStrike" dirty="0" err="1">
                <a:solidFill>
                  <a:srgbClr val="000000"/>
                </a:solidFill>
                <a:latin typeface="Open Sans" panose="020B0606030504020204" pitchFamily="34" charset="0"/>
              </a:rPr>
              <a:t>reviews</a:t>
            </a:r>
            <a:r>
              <a:rPr lang="fr-FR" sz="1600" strike="noStrike" dirty="0">
                <a:solidFill>
                  <a:srgbClr val="000000"/>
                </a:solidFill>
                <a:latin typeface="Open Sans" panose="020B0606030504020204" pitchFamily="34" charset="0"/>
              </a:rPr>
              <a:t> and feedback about </a:t>
            </a:r>
            <a:r>
              <a:rPr lang="fr-FR" sz="1600" strike="noStrike" dirty="0" err="1">
                <a:solidFill>
                  <a:srgbClr val="000000"/>
                </a:solidFill>
                <a:latin typeface="Open Sans" panose="020B0606030504020204" pitchFamily="34" charset="0"/>
              </a:rPr>
              <a:t>airline</a:t>
            </a:r>
            <a:r>
              <a:rPr lang="fr-FR" sz="1600" strike="noStrike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fr-FR" sz="1600" strike="noStrike" dirty="0" err="1">
                <a:solidFill>
                  <a:srgbClr val="000000"/>
                </a:solidFill>
                <a:latin typeface="Open Sans" panose="020B0606030504020204" pitchFamily="34" charset="0"/>
              </a:rPr>
              <a:t>comapanies</a:t>
            </a:r>
            <a:r>
              <a:rPr lang="fr-FR" sz="1600" strike="noStrike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</a:p>
          <a:p>
            <a:pPr algn="l"/>
            <a:r>
              <a:rPr lang="fr-FR" sz="1800" b="1" dirty="0" err="1">
                <a:solidFill>
                  <a:schemeClr val="accent1"/>
                </a:solidFill>
                <a:latin typeface="Open Sans" panose="020B0606030504020204" pitchFamily="34" charset="0"/>
              </a:rPr>
              <a:t>Exploratory</a:t>
            </a:r>
            <a:r>
              <a:rPr lang="fr-FR" sz="1800" b="1" dirty="0">
                <a:solidFill>
                  <a:schemeClr val="accent1"/>
                </a:solidFill>
                <a:latin typeface="Open Sans" panose="020B0606030504020204" pitchFamily="34" charset="0"/>
              </a:rPr>
              <a:t> Data </a:t>
            </a:r>
            <a:r>
              <a:rPr lang="fr-FR" sz="1800" b="1" dirty="0" err="1">
                <a:solidFill>
                  <a:schemeClr val="accent1"/>
                </a:solidFill>
                <a:latin typeface="Open Sans" panose="020B0606030504020204" pitchFamily="34" charset="0"/>
              </a:rPr>
              <a:t>Analysis</a:t>
            </a:r>
            <a:r>
              <a:rPr lang="fr-FR" sz="1800" b="1" dirty="0">
                <a:solidFill>
                  <a:schemeClr val="accent1"/>
                </a:solidFill>
                <a:latin typeface="Open Sans" panose="020B0606030504020204" pitchFamily="34" charset="0"/>
              </a:rPr>
              <a:t>:</a:t>
            </a:r>
          </a:p>
          <a:p>
            <a:pPr algn="l"/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BA </a:t>
            </a:r>
            <a:r>
              <a:rPr lang="fr-F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demands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 to examine </a:t>
            </a:r>
            <a:r>
              <a:rPr lang="fr-F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these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reviews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 about </a:t>
            </a:r>
            <a:r>
              <a:rPr lang="fr-F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their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 services on the platform. </a:t>
            </a:r>
            <a:r>
              <a:rPr lang="fr-F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We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scraped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around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 3542 </a:t>
            </a:r>
            <a:r>
              <a:rPr lang="fr-F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text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reviews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 to </a:t>
            </a:r>
            <a:r>
              <a:rPr lang="fr-F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perform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 sentiment </a:t>
            </a:r>
            <a:r>
              <a:rPr lang="fr-F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analysis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 about </a:t>
            </a:r>
            <a:r>
              <a:rPr lang="fr-F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customers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 feedback. </a:t>
            </a:r>
            <a:r>
              <a:rPr lang="fr-F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After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 data </a:t>
            </a:r>
            <a:r>
              <a:rPr lang="fr-F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gathering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fr-F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texts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 are </a:t>
            </a:r>
            <a:r>
              <a:rPr lang="fr-F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then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cleaned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 and </a:t>
            </a:r>
            <a:r>
              <a:rPr lang="fr-F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preprocessed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 for </a:t>
            </a:r>
            <a:r>
              <a:rPr lang="fr-F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further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analysis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</a:p>
          <a:p>
            <a:pPr algn="l"/>
            <a:r>
              <a:rPr lang="fr-FR" sz="1600" b="1" dirty="0">
                <a:solidFill>
                  <a:schemeClr val="accent1"/>
                </a:solidFill>
                <a:latin typeface="Open Sans" panose="020B0606030504020204" pitchFamily="34" charset="0"/>
              </a:rPr>
              <a:t>Insights: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Around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 67% of clients are in </a:t>
            </a:r>
            <a:r>
              <a:rPr lang="fr-F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general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  </a:t>
            </a:r>
            <a:r>
              <a:rPr lang="fr-F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satisified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with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 the services </a:t>
            </a:r>
            <a:r>
              <a:rPr lang="fr-F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provided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 by the </a:t>
            </a:r>
            <a:r>
              <a:rPr lang="fr-F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company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Around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 33% of </a:t>
            </a:r>
            <a:r>
              <a:rPr lang="fr-F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customers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feel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negative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 about </a:t>
            </a:r>
            <a:r>
              <a:rPr lang="fr-F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some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 of the services of the </a:t>
            </a:r>
            <a:r>
              <a:rPr lang="fr-F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company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Most </a:t>
            </a:r>
            <a:r>
              <a:rPr lang="fr-F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frequent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words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 in positive </a:t>
            </a:r>
            <a:r>
              <a:rPr lang="fr-F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reviews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 are: flight, plane, </a:t>
            </a:r>
            <a:r>
              <a:rPr lang="fr-F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food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, staff, etc.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Most </a:t>
            </a:r>
            <a:r>
              <a:rPr lang="fr-F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frequent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words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 in </a:t>
            </a:r>
            <a:r>
              <a:rPr lang="fr-F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negative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reviews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 are: </a:t>
            </a:r>
            <a:r>
              <a:rPr lang="fr-F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seat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, service, </a:t>
            </a:r>
            <a:r>
              <a:rPr lang="fr-F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crew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fr-F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time,etc</a:t>
            </a:r>
            <a:r>
              <a:rPr lang="fr-FR" sz="1600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</a:p>
          <a:p>
            <a:pPr algn="l"/>
            <a:endParaRPr lang="fr-FR" sz="16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l"/>
            <a:endParaRPr lang="fr-FR" sz="18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l"/>
            <a:endParaRPr lang="fr-FR" sz="18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l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98EAED-A5E6-71F4-87CA-5D089E4805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t="8507" r="5417" b="19792"/>
          <a:stretch/>
        </p:blipFill>
        <p:spPr>
          <a:xfrm>
            <a:off x="8379374" y="3759569"/>
            <a:ext cx="3355425" cy="286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156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Summary of Task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MUSTAPHA</cp:lastModifiedBy>
  <cp:revision>5</cp:revision>
  <dcterms:created xsi:type="dcterms:W3CDTF">2022-12-06T11:13:27Z</dcterms:created>
  <dcterms:modified xsi:type="dcterms:W3CDTF">2023-03-25T18:16:51Z</dcterms:modified>
</cp:coreProperties>
</file>