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449E-765A-4F72-A00A-FDF0EEA476AD}" type="datetimeFigureOut">
              <a:rPr lang="en-AU" smtClean="0"/>
              <a:t>13/08/2014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646F-3F9F-4E63-8DAF-547AF953F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95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4477-8514-42C3-8E9C-4D35433ADDE2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4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945D-CB90-4CF4-9517-2BA9792E3979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3100-163D-4D4C-81EF-1B042BEE5DC7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3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DDA3-65A4-4BE7-A654-B57D2B1807FB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13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1EE1-906E-4FC8-9051-0D23CA3EB485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4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F0EF-FFDE-4B9C-B0D3-73E4CD425810}" type="datetime1">
              <a:rPr lang="en-AU" smtClean="0"/>
              <a:t>13/08/2014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62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954D-8AA9-4C1C-A5CF-2D81BCD23F6A}" type="datetime1">
              <a:rPr lang="en-AU" smtClean="0"/>
              <a:t>13/08/2014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0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E74D-8DD0-4C50-AEE0-0BAB732E7126}" type="datetime1">
              <a:rPr lang="en-AU" smtClean="0"/>
              <a:t>13/08/2014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DC5-F8DC-4891-AED3-A5A55A410370}" type="datetime1">
              <a:rPr lang="en-AU" smtClean="0"/>
              <a:t>13/08/2014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86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A2BC-FADA-4ADC-BE13-51C1BDA33378}" type="datetime1">
              <a:rPr lang="en-AU" smtClean="0"/>
              <a:t>13/08/2014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02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B7A9-B70B-44B4-990E-209A67086BF7}" type="datetime1">
              <a:rPr lang="en-AU" smtClean="0"/>
              <a:t>13/08/2014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0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3774-FD87-4168-9FAF-D531CC2832AF}" type="datetime1">
              <a:rPr lang="en-AU" smtClean="0"/>
              <a:t>13/08/2014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3D91-BA7A-488D-B17D-3D95C1F431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Game Introductory Screen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AU" dirty="0" smtClean="0"/>
              <a:t>Our logo</a:t>
            </a:r>
          </a:p>
          <a:p>
            <a:pPr marL="457200" indent="-457200">
              <a:buFontTx/>
              <a:buChar char="-"/>
            </a:pPr>
            <a:r>
              <a:rPr lang="en-AU" dirty="0" smtClean="0"/>
              <a:t>Game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33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Main Menu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Play</a:t>
            </a:r>
          </a:p>
          <a:p>
            <a:r>
              <a:rPr lang="en-AU" dirty="0" smtClean="0"/>
              <a:t>Save</a:t>
            </a:r>
          </a:p>
          <a:p>
            <a:r>
              <a:rPr lang="en-AU" dirty="0" smtClean="0"/>
              <a:t>Load</a:t>
            </a:r>
          </a:p>
          <a:p>
            <a:r>
              <a:rPr lang="en-AU" dirty="0" smtClean="0"/>
              <a:t>Options</a:t>
            </a:r>
          </a:p>
          <a:p>
            <a:r>
              <a:rPr lang="en-AU" dirty="0" smtClean="0"/>
              <a:t>New Scores</a:t>
            </a:r>
          </a:p>
          <a:p>
            <a:r>
              <a:rPr lang="en-AU" dirty="0" smtClean="0"/>
              <a:t>View Scores</a:t>
            </a:r>
          </a:p>
          <a:p>
            <a:r>
              <a:rPr lang="en-AU" dirty="0" err="1" smtClean="0"/>
              <a:t>Etc</a:t>
            </a:r>
            <a:r>
              <a:rPr lang="en-AU" dirty="0" smtClean="0"/>
              <a:t> (decide what is needed)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66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Tutorial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Live gameplay</a:t>
            </a:r>
          </a:p>
          <a:p>
            <a:pPr lvl="1"/>
            <a:r>
              <a:rPr lang="en-AU" dirty="0" smtClean="0"/>
              <a:t>Or</a:t>
            </a:r>
          </a:p>
          <a:p>
            <a:r>
              <a:rPr lang="en-AU" dirty="0" err="1" smtClean="0"/>
              <a:t>Cutscene</a:t>
            </a:r>
            <a:r>
              <a:rPr lang="en-AU" dirty="0" smtClean="0"/>
              <a:t> on how to complete a level or task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26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/>
          <a:lstStyle/>
          <a:p>
            <a:r>
              <a:rPr lang="en-AU" dirty="0" smtClean="0"/>
              <a:t>Level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AU" dirty="0" smtClean="0"/>
              <a:t>Object manipulation</a:t>
            </a:r>
          </a:p>
          <a:p>
            <a:r>
              <a:rPr lang="en-AU" dirty="0" smtClean="0"/>
              <a:t>Start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51520" y="31159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TIME SCORE</a:t>
            </a:r>
            <a:endParaRPr lang="en-A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4046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&lt;- Display clearly</a:t>
            </a:r>
          </a:p>
          <a:p>
            <a:r>
              <a:rPr lang="en-AU" dirty="0" smtClean="0"/>
              <a:t>&lt;- Starts automatically when the user enters the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9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5</a:t>
            </a:fld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1700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Level 1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26127"/>
            <a:ext cx="8229600" cy="327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Stop</a:t>
            </a:r>
          </a:p>
          <a:p>
            <a:r>
              <a:rPr lang="en-AU" dirty="0" smtClean="0"/>
              <a:t>Game saves time score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6804248" y="4823480"/>
            <a:ext cx="2088232" cy="105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F3D91-BA7A-488D-B17D-3D95C1F43111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51520" y="31159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TIME SCORE</a:t>
            </a:r>
            <a:endParaRPr lang="en-A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876256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Continue to </a:t>
            </a:r>
            <a:r>
              <a:rPr lang="en-AU" dirty="0" err="1" smtClean="0"/>
              <a:t>lvl</a:t>
            </a:r>
            <a:r>
              <a:rPr lang="en-AU" dirty="0" smtClean="0"/>
              <a:t> 2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4829547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Appear a few seconds later -&gt;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323528" y="5214174"/>
            <a:ext cx="2088232" cy="105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395536" y="54758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Level 1 = 3.00mins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496685" y="58029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&lt;- option for score to display on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1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6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/>
          <a:lstStyle/>
          <a:p>
            <a:r>
              <a:rPr lang="en-AU" dirty="0" smtClean="0"/>
              <a:t>Level 2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AU" dirty="0" smtClean="0"/>
              <a:t>Same flow as level 1</a:t>
            </a:r>
            <a:endParaRPr lang="en-AU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F3D91-BA7A-488D-B17D-3D95C1F43111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51520" y="31159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TIME SCORE</a:t>
            </a:r>
            <a:endParaRPr lang="en-AU" sz="4000" dirty="0"/>
          </a:p>
        </p:txBody>
      </p:sp>
      <p:sp>
        <p:nvSpPr>
          <p:cNvPr id="10" name="Rectangle 9"/>
          <p:cNvSpPr/>
          <p:nvPr/>
        </p:nvSpPr>
        <p:spPr>
          <a:xfrm>
            <a:off x="6804248" y="4823480"/>
            <a:ext cx="2088232" cy="105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6876256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Continue to </a:t>
            </a:r>
            <a:r>
              <a:rPr lang="en-AU" dirty="0" err="1" smtClean="0"/>
              <a:t>lvl</a:t>
            </a:r>
            <a:r>
              <a:rPr lang="en-AU" dirty="0" smtClean="0"/>
              <a:t>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047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7</a:t>
            </a:fld>
            <a:endParaRPr lang="en-AU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F3D91-BA7A-488D-B17D-3D95C1F43111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/>
          <a:lstStyle/>
          <a:p>
            <a:r>
              <a:rPr lang="en-AU" dirty="0" smtClean="0"/>
              <a:t>Level 3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AU" dirty="0" smtClean="0"/>
              <a:t>Same flow as level 1</a:t>
            </a:r>
            <a:endParaRPr lang="en-AU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F3D91-BA7A-488D-B17D-3D95C1F43111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51520" y="311593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TIME SCORE</a:t>
            </a:r>
            <a:endParaRPr lang="en-AU" sz="4000" dirty="0"/>
          </a:p>
        </p:txBody>
      </p:sp>
      <p:sp>
        <p:nvSpPr>
          <p:cNvPr id="10" name="Rectangle 9"/>
          <p:cNvSpPr/>
          <p:nvPr/>
        </p:nvSpPr>
        <p:spPr>
          <a:xfrm>
            <a:off x="6804248" y="4823480"/>
            <a:ext cx="2088232" cy="105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7164288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455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 smtClean="0"/>
              <a:t>Game Over</a:t>
            </a:r>
            <a:endParaRPr lang="en-A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en-AU" dirty="0" smtClean="0"/>
              <a:t>Level 1 = time score</a:t>
            </a:r>
          </a:p>
          <a:p>
            <a:r>
              <a:rPr lang="en-AU" dirty="0" smtClean="0"/>
              <a:t>Level 2 = time score</a:t>
            </a:r>
          </a:p>
          <a:p>
            <a:r>
              <a:rPr lang="en-AU" dirty="0" smtClean="0"/>
              <a:t>Level 3 = time score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3D91-BA7A-488D-B17D-3D95C1F4311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Either after quitting or end of game -&gt;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1203502"/>
            <a:ext cx="80855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Display scores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804248" y="4823480"/>
            <a:ext cx="2088232" cy="105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7164288" y="50851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mtClean="0"/>
              <a:t>Main Menu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47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Game Introductory Screen</vt:lpstr>
      <vt:lpstr>Main Menu</vt:lpstr>
      <vt:lpstr>Tutorial</vt:lpstr>
      <vt:lpstr>Level 1</vt:lpstr>
      <vt:lpstr>PowerPoint Presentation</vt:lpstr>
      <vt:lpstr>Level 2</vt:lpstr>
      <vt:lpstr>Level 3</vt:lpstr>
      <vt:lpstr>Game 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Introductory Screen</dc:title>
  <dc:creator>Hannah</dc:creator>
  <cp:lastModifiedBy>Hannah</cp:lastModifiedBy>
  <cp:revision>3</cp:revision>
  <dcterms:created xsi:type="dcterms:W3CDTF">2014-08-13T07:10:02Z</dcterms:created>
  <dcterms:modified xsi:type="dcterms:W3CDTF">2014-08-13T07:31:54Z</dcterms:modified>
</cp:coreProperties>
</file>