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78" r:id="rId4"/>
    <p:sldId id="259" r:id="rId5"/>
    <p:sldId id="260" r:id="rId6"/>
    <p:sldId id="261" r:id="rId7"/>
    <p:sldId id="281" r:id="rId8"/>
    <p:sldId id="272" r:id="rId9"/>
    <p:sldId id="267" r:id="rId10"/>
    <p:sldId id="268" r:id="rId11"/>
    <p:sldId id="283" r:id="rId12"/>
    <p:sldId id="270" r:id="rId13"/>
    <p:sldId id="282" r:id="rId14"/>
    <p:sldId id="269" r:id="rId15"/>
    <p:sldId id="276" r:id="rId16"/>
    <p:sldId id="277" r:id="rId17"/>
    <p:sldId id="275" r:id="rId18"/>
    <p:sldId id="263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0" y="-10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pPr/>
              <a:t>14/10/2014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17986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pPr/>
              <a:t>14/10/2014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20231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pPr/>
              <a:t>14/10/2014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27595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pPr/>
              <a:t>14/10/2014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234196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pPr/>
              <a:t>14/10/2014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48652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pPr/>
              <a:t>14/10/2014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92545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pPr/>
              <a:t>14/10/2014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80413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pPr/>
              <a:t>14/10/2014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81669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pPr/>
              <a:t>14/10/2014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47224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pPr/>
              <a:t>14/10/2014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25178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pPr/>
              <a:t>14/10/2014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52851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14700-0334-4AB4-9775-01502D54ABD2}" type="datetimeFigureOut">
              <a:rPr lang="en-AU" smtClean="0"/>
              <a:pPr/>
              <a:t>14/10/2014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4CB9-12EA-4C31-9F48-0021FF3D4B2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28758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7200" b="1" dirty="0" smtClean="0">
                <a:latin typeface="Impact" pitchFamily="34" charset="0"/>
              </a:rPr>
              <a:t>NEUROMEND</a:t>
            </a:r>
            <a:endParaRPr lang="en-AU" sz="7200" b="1" dirty="0">
              <a:latin typeface="Impac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sz="2000" dirty="0" smtClean="0">
                <a:solidFill>
                  <a:schemeClr val="bg1">
                    <a:lumMod val="50000"/>
                  </a:schemeClr>
                </a:solidFill>
              </a:rPr>
              <a:t>An </a:t>
            </a:r>
            <a:r>
              <a:rPr lang="en-AU" sz="2000" dirty="0" smtClean="0">
                <a:solidFill>
                  <a:schemeClr val="bg1">
                    <a:lumMod val="50000"/>
                  </a:schemeClr>
                </a:solidFill>
              </a:rPr>
              <a:t>ICT313 Games Technology Project</a:t>
            </a:r>
          </a:p>
          <a:p>
            <a:r>
              <a:rPr lang="en-AU" sz="4700" b="1" dirty="0" smtClean="0">
                <a:solidFill>
                  <a:schemeClr val="tx1"/>
                </a:solidFill>
              </a:rPr>
              <a:t>By Tempest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pPr lvl="1"/>
            <a:r>
              <a:rPr lang="en-AU" sz="1900" dirty="0" err="1" smtClean="0"/>
              <a:t>Ary</a:t>
            </a:r>
            <a:r>
              <a:rPr lang="en-AU" sz="1900" dirty="0" smtClean="0"/>
              <a:t> </a:t>
            </a:r>
            <a:r>
              <a:rPr lang="en-AU" sz="1900" dirty="0" err="1" smtClean="0"/>
              <a:t>Bizar</a:t>
            </a:r>
            <a:r>
              <a:rPr lang="en-AU" sz="1900" dirty="0" smtClean="0"/>
              <a:t>, </a:t>
            </a:r>
            <a:r>
              <a:rPr lang="en-AU" sz="1900" dirty="0" err="1" smtClean="0"/>
              <a:t>Anopan</a:t>
            </a:r>
            <a:r>
              <a:rPr lang="en-AU" sz="1900" dirty="0" smtClean="0"/>
              <a:t> </a:t>
            </a:r>
            <a:r>
              <a:rPr lang="en-AU" sz="1900" dirty="0" err="1" smtClean="0"/>
              <a:t>Kandiah</a:t>
            </a:r>
            <a:r>
              <a:rPr lang="en-AU" sz="1900" dirty="0" smtClean="0"/>
              <a:t>, Hannah </a:t>
            </a:r>
            <a:r>
              <a:rPr lang="en-AU" sz="1900" dirty="0" err="1" smtClean="0"/>
              <a:t>Klinac</a:t>
            </a:r>
            <a:r>
              <a:rPr lang="en-AU" sz="1900" dirty="0" smtClean="0"/>
              <a:t>, Alex </a:t>
            </a:r>
            <a:r>
              <a:rPr lang="en-AU" sz="1900" dirty="0" err="1" smtClean="0"/>
              <a:t>Mlodawski</a:t>
            </a:r>
            <a:r>
              <a:rPr lang="en-AU" sz="1900" dirty="0" smtClean="0"/>
              <a:t>, Bryan Yu</a:t>
            </a:r>
          </a:p>
          <a:p>
            <a:endParaRPr lang="en-A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675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 smtClean="0"/>
              <a:t>Kinect</a:t>
            </a:r>
            <a:r>
              <a:rPr lang="en-AU" b="1" dirty="0" smtClean="0"/>
              <a:t> (Alex + </a:t>
            </a:r>
            <a:r>
              <a:rPr lang="en-AU" b="1" dirty="0" err="1" smtClean="0"/>
              <a:t>Anopan</a:t>
            </a:r>
            <a:r>
              <a:rPr lang="en-AU" b="1" dirty="0" smtClean="0"/>
              <a:t>)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78738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Kinect Object Avoidance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AU" sz="2400" smtClean="0"/>
              <a:t>Moves player forward automatically at an adjustable speed.</a:t>
            </a:r>
          </a:p>
          <a:p>
            <a:pPr>
              <a:lnSpc>
                <a:spcPct val="90000"/>
              </a:lnSpc>
            </a:pPr>
            <a:r>
              <a:rPr lang="en-AU" sz="2400" smtClean="0"/>
              <a:t>4 gestures-</a:t>
            </a:r>
          </a:p>
          <a:p>
            <a:pPr lvl="1">
              <a:lnSpc>
                <a:spcPct val="90000"/>
              </a:lnSpc>
            </a:pPr>
            <a:r>
              <a:rPr lang="en-AU" sz="2000" smtClean="0"/>
              <a:t>Strafe left</a:t>
            </a:r>
          </a:p>
          <a:p>
            <a:pPr lvl="2">
              <a:lnSpc>
                <a:spcPct val="90000"/>
              </a:lnSpc>
            </a:pPr>
            <a:r>
              <a:rPr lang="en-AU" sz="1800" smtClean="0"/>
              <a:t>Use of left hand only</a:t>
            </a:r>
          </a:p>
          <a:p>
            <a:pPr lvl="1">
              <a:lnSpc>
                <a:spcPct val="90000"/>
              </a:lnSpc>
            </a:pPr>
            <a:r>
              <a:rPr lang="en-AU" sz="2000" smtClean="0"/>
              <a:t>Strafe right</a:t>
            </a:r>
          </a:p>
          <a:p>
            <a:pPr lvl="2">
              <a:lnSpc>
                <a:spcPct val="90000"/>
              </a:lnSpc>
            </a:pPr>
            <a:r>
              <a:rPr lang="en-AU" sz="1800" smtClean="0"/>
              <a:t>Use of right hand only</a:t>
            </a:r>
          </a:p>
          <a:p>
            <a:pPr lvl="1">
              <a:lnSpc>
                <a:spcPct val="90000"/>
              </a:lnSpc>
            </a:pPr>
            <a:r>
              <a:rPr lang="en-AU" sz="2000" smtClean="0"/>
              <a:t>Jump</a:t>
            </a:r>
          </a:p>
          <a:p>
            <a:pPr lvl="2">
              <a:lnSpc>
                <a:spcPct val="90000"/>
              </a:lnSpc>
            </a:pPr>
            <a:r>
              <a:rPr lang="en-AU" sz="1800" smtClean="0"/>
              <a:t>Use of both hands</a:t>
            </a:r>
          </a:p>
          <a:p>
            <a:pPr lvl="1">
              <a:lnSpc>
                <a:spcPct val="90000"/>
              </a:lnSpc>
            </a:pPr>
            <a:r>
              <a:rPr lang="en-AU" sz="2000" smtClean="0"/>
              <a:t>Crouch</a:t>
            </a:r>
          </a:p>
          <a:p>
            <a:pPr lvl="2">
              <a:lnSpc>
                <a:spcPct val="90000"/>
              </a:lnSpc>
            </a:pPr>
            <a:r>
              <a:rPr lang="en-AU" sz="1800" smtClean="0"/>
              <a:t>Use of both hands</a:t>
            </a:r>
          </a:p>
          <a:p>
            <a:pPr>
              <a:lnSpc>
                <a:spcPct val="90000"/>
              </a:lnSpc>
            </a:pPr>
            <a:r>
              <a:rPr lang="en-AU" sz="2400" smtClean="0"/>
              <a:t>Degree of hand/arm movement is dependent on the sensitivity setting.</a:t>
            </a:r>
          </a:p>
        </p:txBody>
      </p:sp>
      <p:pic>
        <p:nvPicPr>
          <p:cNvPr id="30724" name="Picture 4" descr="Kinect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738" y="2205038"/>
            <a:ext cx="4872037" cy="2740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Leap Motion (Hannah)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433144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Leap Motion (Hannah)</a:t>
            </a:r>
            <a:endParaRPr lang="en-AU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592" y="1295382"/>
            <a:ext cx="7416824" cy="5562618"/>
          </a:xfrm>
        </p:spPr>
      </p:pic>
    </p:spTree>
    <p:extLst>
      <p:ext uri="{BB962C8B-B14F-4D97-AF65-F5344CB8AC3E}">
        <p14:creationId xmlns:p14="http://schemas.microsoft.com/office/powerpoint/2010/main" xmlns="" val="243314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54754" y="0"/>
            <a:ext cx="4586936" cy="3426763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3426763"/>
            <a:ext cx="4572857" cy="344757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57064" y="3420042"/>
            <a:ext cx="4586936" cy="34379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4581980" cy="34364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954" y="2780928"/>
            <a:ext cx="8229600" cy="1143000"/>
          </a:xfrm>
        </p:spPr>
        <p:txBody>
          <a:bodyPr/>
          <a:lstStyle/>
          <a:p>
            <a:r>
              <a:rPr lang="en-AU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Leap Motion</a:t>
            </a:r>
            <a:endParaRPr lang="en-AU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973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Current Status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Virtual Simulation</a:t>
            </a:r>
          </a:p>
          <a:p>
            <a:r>
              <a:rPr lang="en-AU" dirty="0" smtClean="0"/>
              <a:t>3 levels</a:t>
            </a:r>
          </a:p>
          <a:p>
            <a:r>
              <a:rPr lang="en-AU" dirty="0" smtClean="0"/>
              <a:t>Devices</a:t>
            </a:r>
          </a:p>
          <a:p>
            <a:r>
              <a:rPr lang="en-AU" dirty="0" smtClean="0"/>
              <a:t>Database</a:t>
            </a:r>
          </a:p>
          <a:p>
            <a:r>
              <a:rPr lang="en-AU" dirty="0" smtClean="0"/>
              <a:t>Sensitivity/settings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4234048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Future Possibilities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Clinical use</a:t>
            </a:r>
          </a:p>
          <a:p>
            <a:r>
              <a:rPr lang="en-AU" dirty="0" smtClean="0"/>
              <a:t>Adding </a:t>
            </a:r>
            <a:r>
              <a:rPr lang="en-AU" dirty="0" smtClean="0"/>
              <a:t>speech</a:t>
            </a:r>
          </a:p>
          <a:p>
            <a:r>
              <a:rPr lang="en-AU" dirty="0" smtClean="0"/>
              <a:t>Future devices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4032374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Challenges and Lessons Learned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Devices</a:t>
            </a:r>
          </a:p>
          <a:p>
            <a:pPr lvl="1"/>
            <a:r>
              <a:rPr lang="en-AU" dirty="0" smtClean="0"/>
              <a:t>Beta products</a:t>
            </a:r>
          </a:p>
          <a:p>
            <a:pPr lvl="1"/>
            <a:r>
              <a:rPr lang="en-AU" dirty="0" smtClean="0"/>
              <a:t>Driver clashes</a:t>
            </a:r>
          </a:p>
          <a:p>
            <a:pPr lvl="1"/>
            <a:r>
              <a:rPr lang="en-AU" dirty="0" smtClean="0"/>
              <a:t>Versions/compatibility</a:t>
            </a:r>
            <a:endParaRPr lang="en-AU" dirty="0" smtClean="0"/>
          </a:p>
          <a:p>
            <a:r>
              <a:rPr lang="en-AU" dirty="0" smtClean="0"/>
              <a:t>Designing movements/gestures</a:t>
            </a:r>
          </a:p>
          <a:p>
            <a:r>
              <a:rPr lang="en-AU" dirty="0" smtClean="0"/>
              <a:t>Version control (levels + devices)</a:t>
            </a:r>
          </a:p>
          <a:p>
            <a:r>
              <a:rPr lang="en-AU" dirty="0" smtClean="0"/>
              <a:t>Communication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169612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Acknowledgements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Client – Mr </a:t>
            </a:r>
            <a:r>
              <a:rPr lang="en-AU" dirty="0" err="1" smtClean="0"/>
              <a:t>Shri</a:t>
            </a:r>
            <a:r>
              <a:rPr lang="en-AU" dirty="0" smtClean="0"/>
              <a:t> </a:t>
            </a:r>
            <a:r>
              <a:rPr lang="en-AU" dirty="0" err="1" smtClean="0"/>
              <a:t>Rai</a:t>
            </a:r>
            <a:endParaRPr lang="en-AU" dirty="0" smtClean="0"/>
          </a:p>
          <a:p>
            <a:r>
              <a:rPr lang="en-AU" dirty="0" smtClean="0"/>
              <a:t>Supervisor – Dr </a:t>
            </a:r>
            <a:r>
              <a:rPr lang="en-AU" dirty="0" err="1" smtClean="0"/>
              <a:t>Fairuz</a:t>
            </a:r>
            <a:r>
              <a:rPr lang="en-AU" dirty="0" smtClean="0"/>
              <a:t> </a:t>
            </a:r>
            <a:r>
              <a:rPr lang="en-AU" dirty="0" err="1" smtClean="0"/>
              <a:t>Shiratuddin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395657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/>
          <a:lstStyle/>
          <a:p>
            <a:r>
              <a:rPr lang="en-AU" b="1" dirty="0" smtClean="0"/>
              <a:t>Questions?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xmlns="" val="254908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Introduction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Project Name: </a:t>
            </a:r>
            <a:r>
              <a:rPr lang="en-AU" dirty="0" err="1" smtClean="0"/>
              <a:t>Neuromend</a:t>
            </a:r>
            <a:endParaRPr lang="en-AU" dirty="0" smtClean="0"/>
          </a:p>
          <a:p>
            <a:r>
              <a:rPr lang="en-AU" dirty="0" smtClean="0"/>
              <a:t>Team Name: Tempest</a:t>
            </a:r>
          </a:p>
          <a:p>
            <a:r>
              <a:rPr lang="en-AU" dirty="0" smtClean="0"/>
              <a:t>Team Members: </a:t>
            </a:r>
          </a:p>
          <a:p>
            <a:pPr lvl="1"/>
            <a:r>
              <a:rPr lang="en-AU" dirty="0" err="1" smtClean="0"/>
              <a:t>Ary</a:t>
            </a:r>
            <a:r>
              <a:rPr lang="en-AU" dirty="0" smtClean="0"/>
              <a:t> </a:t>
            </a:r>
            <a:r>
              <a:rPr lang="en-AU" dirty="0" err="1" smtClean="0"/>
              <a:t>Bizar</a:t>
            </a:r>
            <a:endParaRPr lang="en-AU" dirty="0" smtClean="0"/>
          </a:p>
          <a:p>
            <a:pPr lvl="1"/>
            <a:r>
              <a:rPr lang="en-AU" dirty="0" err="1" smtClean="0"/>
              <a:t>Anopan</a:t>
            </a:r>
            <a:r>
              <a:rPr lang="en-AU" dirty="0" smtClean="0"/>
              <a:t> </a:t>
            </a:r>
            <a:r>
              <a:rPr lang="en-AU" dirty="0" err="1" smtClean="0"/>
              <a:t>Kandiah</a:t>
            </a:r>
            <a:endParaRPr lang="en-AU" dirty="0" smtClean="0"/>
          </a:p>
          <a:p>
            <a:pPr lvl="1"/>
            <a:r>
              <a:rPr lang="en-AU" dirty="0" smtClean="0"/>
              <a:t>Hannah </a:t>
            </a:r>
            <a:r>
              <a:rPr lang="en-AU" dirty="0" err="1" smtClean="0"/>
              <a:t>Klinac</a:t>
            </a:r>
            <a:endParaRPr lang="en-AU" dirty="0" smtClean="0"/>
          </a:p>
          <a:p>
            <a:pPr lvl="1"/>
            <a:r>
              <a:rPr lang="en-AU" dirty="0" smtClean="0"/>
              <a:t>Alex </a:t>
            </a:r>
            <a:r>
              <a:rPr lang="en-AU" dirty="0" err="1" smtClean="0"/>
              <a:t>Mlodawski</a:t>
            </a:r>
            <a:endParaRPr lang="en-AU" dirty="0" smtClean="0"/>
          </a:p>
          <a:p>
            <a:pPr lvl="1"/>
            <a:r>
              <a:rPr lang="en-AU" dirty="0" smtClean="0"/>
              <a:t>Bryan Yu</a:t>
            </a:r>
          </a:p>
          <a:p>
            <a:r>
              <a:rPr lang="en-AU" dirty="0" smtClean="0"/>
              <a:t>Client</a:t>
            </a:r>
            <a:r>
              <a:rPr lang="en-AU" dirty="0"/>
              <a:t>: </a:t>
            </a:r>
            <a:r>
              <a:rPr lang="en-AU" dirty="0" err="1" smtClean="0"/>
              <a:t>Shri</a:t>
            </a:r>
            <a:r>
              <a:rPr lang="en-AU" dirty="0" smtClean="0"/>
              <a:t> </a:t>
            </a:r>
            <a:r>
              <a:rPr lang="en-AU" dirty="0" err="1"/>
              <a:t>Rai</a:t>
            </a:r>
            <a:endParaRPr lang="en-AU" dirty="0"/>
          </a:p>
          <a:p>
            <a:r>
              <a:rPr lang="en-AU" dirty="0" smtClean="0"/>
              <a:t>Supervisor</a:t>
            </a:r>
            <a:r>
              <a:rPr lang="en-AU" dirty="0"/>
              <a:t>: </a:t>
            </a:r>
            <a:r>
              <a:rPr lang="en-AU" dirty="0" err="1" smtClean="0"/>
              <a:t>Fairuz</a:t>
            </a:r>
            <a:r>
              <a:rPr lang="en-AU" dirty="0" smtClean="0"/>
              <a:t> </a:t>
            </a:r>
            <a:r>
              <a:rPr lang="en-AU" dirty="0" err="1"/>
              <a:t>Shiratuddin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1063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Project Management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2000" dirty="0" smtClean="0"/>
              <a:t>Methodology</a:t>
            </a:r>
          </a:p>
          <a:p>
            <a:pPr lvl="1"/>
            <a:r>
              <a:rPr lang="en-AU" sz="2000" dirty="0" smtClean="0"/>
              <a:t>SCRUM</a:t>
            </a:r>
          </a:p>
          <a:p>
            <a:pPr lvl="2"/>
            <a:r>
              <a:rPr lang="en-AU" sz="2000" dirty="0" smtClean="0"/>
              <a:t>Several changes to the requirements occurred during the project’s lifecycle and adopting this methodology has helped meet deadlines in that respect.</a:t>
            </a:r>
          </a:p>
          <a:p>
            <a:r>
              <a:rPr lang="en-AU" sz="2000" dirty="0" smtClean="0"/>
              <a:t>Weekly team/supervisor meetings</a:t>
            </a:r>
          </a:p>
          <a:p>
            <a:pPr lvl="1"/>
            <a:r>
              <a:rPr lang="en-AU" sz="2000" dirty="0" smtClean="0"/>
              <a:t>Discussed requirements</a:t>
            </a:r>
          </a:p>
          <a:p>
            <a:pPr lvl="1"/>
            <a:r>
              <a:rPr lang="en-AU" sz="2000" dirty="0" smtClean="0"/>
              <a:t>Discussed issues</a:t>
            </a:r>
          </a:p>
          <a:p>
            <a:pPr lvl="1"/>
            <a:r>
              <a:rPr lang="en-AU" sz="2000" dirty="0" smtClean="0"/>
              <a:t>Demonstrated prototypes</a:t>
            </a:r>
          </a:p>
          <a:p>
            <a:r>
              <a:rPr lang="en-AU" sz="2000" dirty="0" smtClean="0"/>
              <a:t>Source code control</a:t>
            </a:r>
          </a:p>
          <a:p>
            <a:pPr lvl="1"/>
            <a:r>
              <a:rPr lang="en-AU" sz="2000" dirty="0" err="1" smtClean="0"/>
              <a:t>GitHub</a:t>
            </a:r>
            <a:endParaRPr lang="en-AU" sz="2000" dirty="0" smtClean="0"/>
          </a:p>
          <a:p>
            <a:pPr lvl="2"/>
            <a:r>
              <a:rPr lang="en-AU" sz="2000" dirty="0" smtClean="0"/>
              <a:t>Separate folders for each device</a:t>
            </a:r>
          </a:p>
          <a:p>
            <a:pPr lvl="2"/>
            <a:r>
              <a:rPr lang="en-AU" sz="2000" dirty="0" smtClean="0"/>
              <a:t>Folder for documentation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541140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Background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Stroke</a:t>
            </a:r>
          </a:p>
          <a:p>
            <a:pPr lvl="1"/>
            <a:r>
              <a:rPr lang="en-AU" dirty="0" smtClean="0"/>
              <a:t>Interrupted blood flow to the brain</a:t>
            </a:r>
          </a:p>
          <a:p>
            <a:pPr lvl="1"/>
            <a:r>
              <a:rPr lang="en-AU" dirty="0" smtClean="0"/>
              <a:t>Lack of oxygen causes brain cells to die</a:t>
            </a:r>
            <a:endParaRPr lang="en-AU" dirty="0" smtClean="0"/>
          </a:p>
          <a:p>
            <a:pPr lvl="1"/>
            <a:r>
              <a:rPr lang="en-AU" dirty="0" smtClean="0"/>
              <a:t>Motor, sensory, and cognitive problems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Rehabilitation</a:t>
            </a:r>
          </a:p>
          <a:p>
            <a:pPr lvl="1"/>
            <a:r>
              <a:rPr lang="en-AU" dirty="0" err="1" smtClean="0"/>
              <a:t>Neurogenesis</a:t>
            </a:r>
            <a:endParaRPr lang="en-AU" dirty="0" smtClean="0"/>
          </a:p>
          <a:p>
            <a:pPr lvl="1"/>
            <a:r>
              <a:rPr lang="en-AU" dirty="0" smtClean="0"/>
              <a:t>Rewiring</a:t>
            </a:r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xmlns="" val="31409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Problem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Rehabilitation</a:t>
            </a:r>
          </a:p>
          <a:p>
            <a:pPr lvl="1"/>
            <a:r>
              <a:rPr lang="en-AU" dirty="0"/>
              <a:t>Expensive</a:t>
            </a:r>
          </a:p>
          <a:p>
            <a:pPr lvl="1"/>
            <a:r>
              <a:rPr lang="en-AU" dirty="0" smtClean="0"/>
              <a:t>Tedious/boring</a:t>
            </a:r>
          </a:p>
          <a:p>
            <a:pPr lvl="1"/>
            <a:r>
              <a:rPr lang="en-AU" dirty="0" smtClean="0"/>
              <a:t>Limited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340842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Solution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</p:spPr>
        <p:txBody>
          <a:bodyPr/>
          <a:lstStyle/>
          <a:p>
            <a:r>
              <a:rPr lang="en-AU" dirty="0" smtClean="0"/>
              <a:t>Virtual Simulation</a:t>
            </a:r>
          </a:p>
          <a:p>
            <a:pPr lvl="1"/>
            <a:r>
              <a:rPr lang="en-AU" dirty="0" smtClean="0"/>
              <a:t>3 worlds</a:t>
            </a:r>
            <a:endParaRPr lang="en-AU" dirty="0"/>
          </a:p>
          <a:p>
            <a:r>
              <a:rPr lang="en-AU" dirty="0" smtClean="0"/>
              <a:t>Devices</a:t>
            </a:r>
          </a:p>
          <a:p>
            <a:pPr lvl="1"/>
            <a:r>
              <a:rPr lang="en-AU" dirty="0" smtClean="0"/>
              <a:t>Oculus + Keyboard and mouse</a:t>
            </a:r>
          </a:p>
          <a:p>
            <a:pPr lvl="1"/>
            <a:r>
              <a:rPr lang="en-AU" dirty="0"/>
              <a:t>Oculus </a:t>
            </a:r>
            <a:r>
              <a:rPr lang="en-AU" dirty="0" smtClean="0"/>
              <a:t>+ Razer Hydra</a:t>
            </a:r>
          </a:p>
          <a:p>
            <a:pPr lvl="1"/>
            <a:r>
              <a:rPr lang="en-AU" dirty="0"/>
              <a:t>Oculus </a:t>
            </a:r>
            <a:r>
              <a:rPr lang="en-AU" dirty="0" smtClean="0"/>
              <a:t>+ </a:t>
            </a:r>
            <a:r>
              <a:rPr lang="en-AU" dirty="0" err="1" smtClean="0"/>
              <a:t>Kinect</a:t>
            </a:r>
            <a:endParaRPr lang="en-AU" dirty="0"/>
          </a:p>
          <a:p>
            <a:pPr lvl="1"/>
            <a:r>
              <a:rPr lang="en-AU" dirty="0"/>
              <a:t>Oculus </a:t>
            </a:r>
            <a:r>
              <a:rPr lang="en-AU" dirty="0" smtClean="0"/>
              <a:t>+ Leap Motion</a:t>
            </a:r>
          </a:p>
          <a:p>
            <a:r>
              <a:rPr lang="en-AU" dirty="0" smtClean="0"/>
              <a:t>Sensitivity/Settings</a:t>
            </a:r>
          </a:p>
          <a:p>
            <a:r>
              <a:rPr lang="en-AU" dirty="0" smtClean="0"/>
              <a:t>Monitoring progress</a:t>
            </a:r>
          </a:p>
          <a:p>
            <a:r>
              <a:rPr lang="en-AU" dirty="0" smtClean="0"/>
              <a:t>Profiles on a database</a:t>
            </a:r>
            <a:endParaRPr lang="en-AU" dirty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xmlns="" val="5843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 smtClean="0"/>
              <a:t>The World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Immersive environments</a:t>
            </a:r>
          </a:p>
          <a:p>
            <a:r>
              <a:rPr lang="en-AU" dirty="0" smtClean="0"/>
              <a:t>Consistency between levels</a:t>
            </a:r>
          </a:p>
          <a:p>
            <a:r>
              <a:rPr lang="en-AU" dirty="0" smtClean="0"/>
              <a:t>Interesting visuals</a:t>
            </a:r>
          </a:p>
          <a:p>
            <a:endParaRPr lang="en-AU" dirty="0" smtClean="0"/>
          </a:p>
          <a:p>
            <a:r>
              <a:rPr lang="en-AU" dirty="0" smtClean="0"/>
              <a:t>Tasks</a:t>
            </a:r>
          </a:p>
          <a:p>
            <a:pPr lvl="1"/>
            <a:r>
              <a:rPr lang="en-AU" dirty="0" smtClean="0"/>
              <a:t>Simplistic</a:t>
            </a:r>
          </a:p>
          <a:p>
            <a:pPr lvl="1"/>
            <a:r>
              <a:rPr lang="en-AU" dirty="0" smtClean="0"/>
              <a:t>Varied</a:t>
            </a:r>
          </a:p>
          <a:p>
            <a:pPr lvl="1"/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304848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Database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058531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Razer Hydra (Bryan)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71327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294</Words>
  <Application>Microsoft Office PowerPoint</Application>
  <PresentationFormat>On-screen Show (4:3)</PresentationFormat>
  <Paragraphs>101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NEUROMEND</vt:lpstr>
      <vt:lpstr>Introduction</vt:lpstr>
      <vt:lpstr>Project Management</vt:lpstr>
      <vt:lpstr>Background</vt:lpstr>
      <vt:lpstr>Problem</vt:lpstr>
      <vt:lpstr>Solution</vt:lpstr>
      <vt:lpstr>The World</vt:lpstr>
      <vt:lpstr>Database</vt:lpstr>
      <vt:lpstr>Razer Hydra (Bryan)</vt:lpstr>
      <vt:lpstr>Kinect (Alex + Anopan)</vt:lpstr>
      <vt:lpstr>Kinect Object Avoidance</vt:lpstr>
      <vt:lpstr>Leap Motion (Hannah)</vt:lpstr>
      <vt:lpstr>Leap Motion (Hannah)</vt:lpstr>
      <vt:lpstr>Leap Motion</vt:lpstr>
      <vt:lpstr>Current Status</vt:lpstr>
      <vt:lpstr>Future Possibilities</vt:lpstr>
      <vt:lpstr>Challenges and Lessons Learned</vt:lpstr>
      <vt:lpstr>Acknowledgements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Neuromend</dc:title>
  <dc:creator>Hannah</dc:creator>
  <cp:lastModifiedBy>Ary</cp:lastModifiedBy>
  <cp:revision>26</cp:revision>
  <dcterms:created xsi:type="dcterms:W3CDTF">2014-10-14T06:04:22Z</dcterms:created>
  <dcterms:modified xsi:type="dcterms:W3CDTF">2014-10-14T14:06:48Z</dcterms:modified>
</cp:coreProperties>
</file>