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6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986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31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595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419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52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45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41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69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24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78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851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58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/>
              <a:t>Neuromend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By Tempest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675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Client: </a:t>
            </a:r>
            <a:r>
              <a:rPr lang="en-AU" dirty="0" err="1" smtClean="0"/>
              <a:t>Shri</a:t>
            </a:r>
            <a:r>
              <a:rPr lang="en-AU" dirty="0" smtClean="0"/>
              <a:t> </a:t>
            </a:r>
            <a:r>
              <a:rPr lang="en-AU" dirty="0" err="1"/>
              <a:t>Rai</a:t>
            </a:r>
            <a:endParaRPr lang="en-AU" dirty="0"/>
          </a:p>
          <a:p>
            <a:r>
              <a:rPr lang="en-AU" dirty="0"/>
              <a:t>Supervisor: </a:t>
            </a:r>
            <a:r>
              <a:rPr lang="en-AU" dirty="0" err="1" smtClean="0"/>
              <a:t>Fairuz</a:t>
            </a:r>
            <a:r>
              <a:rPr lang="en-AU" dirty="0" smtClean="0"/>
              <a:t> </a:t>
            </a:r>
            <a:r>
              <a:rPr lang="en-AU" dirty="0" err="1"/>
              <a:t>Shiratuddin</a:t>
            </a:r>
            <a:endParaRPr lang="en-AU" dirty="0"/>
          </a:p>
          <a:p>
            <a:r>
              <a:rPr lang="en-AU" dirty="0"/>
              <a:t>Team </a:t>
            </a:r>
            <a:r>
              <a:rPr lang="en-AU" dirty="0" smtClean="0"/>
              <a:t>Name: Tempest</a:t>
            </a:r>
            <a:endParaRPr lang="en-AU" dirty="0"/>
          </a:p>
          <a:p>
            <a:r>
              <a:rPr lang="en-AU" dirty="0"/>
              <a:t>Team Members: </a:t>
            </a:r>
            <a:endParaRPr lang="en-AU" dirty="0" smtClean="0"/>
          </a:p>
          <a:p>
            <a:pPr lvl="1"/>
            <a:r>
              <a:rPr lang="en-AU" dirty="0" err="1" smtClean="0"/>
              <a:t>Ary</a:t>
            </a:r>
            <a:r>
              <a:rPr lang="en-AU" dirty="0" smtClean="0"/>
              <a:t> </a:t>
            </a:r>
            <a:r>
              <a:rPr lang="en-AU" dirty="0" err="1" smtClean="0"/>
              <a:t>Bizar</a:t>
            </a:r>
            <a:endParaRPr lang="en-AU" dirty="0" smtClean="0"/>
          </a:p>
          <a:p>
            <a:pPr lvl="1"/>
            <a:r>
              <a:rPr lang="en-AU" dirty="0" err="1" smtClean="0"/>
              <a:t>Anopan</a:t>
            </a:r>
            <a:r>
              <a:rPr lang="en-AU" dirty="0" smtClean="0"/>
              <a:t> </a:t>
            </a:r>
            <a:r>
              <a:rPr lang="en-AU" dirty="0" err="1" smtClean="0"/>
              <a:t>Kandiah</a:t>
            </a:r>
            <a:endParaRPr lang="en-AU" dirty="0" smtClean="0"/>
          </a:p>
          <a:p>
            <a:pPr lvl="1"/>
            <a:r>
              <a:rPr lang="en-AU" dirty="0" smtClean="0"/>
              <a:t>Hannah </a:t>
            </a:r>
            <a:r>
              <a:rPr lang="en-AU" dirty="0" err="1" smtClean="0"/>
              <a:t>Klinac</a:t>
            </a:r>
            <a:endParaRPr lang="en-AU" dirty="0" smtClean="0"/>
          </a:p>
          <a:p>
            <a:pPr lvl="1"/>
            <a:r>
              <a:rPr lang="en-AU" dirty="0" smtClean="0"/>
              <a:t>Alex </a:t>
            </a:r>
            <a:r>
              <a:rPr lang="en-AU" dirty="0" err="1" smtClean="0"/>
              <a:t>Mlodawski</a:t>
            </a:r>
            <a:endParaRPr lang="en-AU" dirty="0" smtClean="0"/>
          </a:p>
          <a:p>
            <a:pPr lvl="1"/>
            <a:r>
              <a:rPr lang="en-AU" dirty="0" smtClean="0"/>
              <a:t>Bryan Yu</a:t>
            </a:r>
          </a:p>
          <a:p>
            <a:r>
              <a:rPr lang="en-AU" dirty="0" smtClean="0"/>
              <a:t>Project Name: </a:t>
            </a:r>
            <a:r>
              <a:rPr lang="en-AU" dirty="0" err="1" smtClean="0"/>
              <a:t>Neuromend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32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Background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09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42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Solution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43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Challenges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100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Demonstrations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Razer Hydra</a:t>
            </a:r>
          </a:p>
          <a:p>
            <a:r>
              <a:rPr lang="en-AU" dirty="0" err="1" smtClean="0"/>
              <a:t>Kinect</a:t>
            </a:r>
            <a:endParaRPr lang="en-AU" dirty="0" smtClean="0"/>
          </a:p>
          <a:p>
            <a:r>
              <a:rPr lang="en-AU" dirty="0" smtClean="0"/>
              <a:t>Leap Motion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848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Ary</a:t>
            </a:r>
            <a:r>
              <a:rPr lang="en-AU" dirty="0" smtClean="0"/>
              <a:t> </a:t>
            </a:r>
            <a:r>
              <a:rPr lang="en-AU" dirty="0" err="1" smtClean="0"/>
              <a:t>Twerking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353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Conclusion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657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46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Neuromend</vt:lpstr>
      <vt:lpstr>Introduction</vt:lpstr>
      <vt:lpstr>Background</vt:lpstr>
      <vt:lpstr>Problem</vt:lpstr>
      <vt:lpstr>Solution</vt:lpstr>
      <vt:lpstr>Challenges</vt:lpstr>
      <vt:lpstr>Demonstrations</vt:lpstr>
      <vt:lpstr>Ary Twerking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Neuromend</dc:title>
  <dc:creator>Hannah</dc:creator>
  <cp:lastModifiedBy>Hannah</cp:lastModifiedBy>
  <cp:revision>3</cp:revision>
  <dcterms:created xsi:type="dcterms:W3CDTF">2014-10-14T06:04:22Z</dcterms:created>
  <dcterms:modified xsi:type="dcterms:W3CDTF">2014-10-14T06:39:39Z</dcterms:modified>
</cp:coreProperties>
</file>