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279" r:id="rId3"/>
    <p:sldId id="257" r:id="rId4"/>
    <p:sldId id="259" r:id="rId5"/>
    <p:sldId id="260" r:id="rId6"/>
    <p:sldId id="280" r:id="rId7"/>
    <p:sldId id="281" r:id="rId8"/>
    <p:sldId id="282" r:id="rId9"/>
    <p:sldId id="276" r:id="rId10"/>
    <p:sldId id="277" r:id="rId11"/>
    <p:sldId id="275" r:id="rId12"/>
    <p:sldId id="263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38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76632-1E2A-47B5-B68F-E99DEBB92180}" type="datetimeFigureOut">
              <a:rPr lang="en-AU" smtClean="0"/>
              <a:t>24/10/2014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232DE-7803-4919-B98F-A2E2F39841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634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24/10/2014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986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24/10/2014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231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24/10/2014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595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24/10/2014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4196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24/10/2014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652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24/10/2014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45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24/10/2014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413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24/10/2014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669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24/10/2014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224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24/10/2014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178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24/10/2014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851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14700-0334-4AB4-9775-01502D54ABD2}" type="datetimeFigureOut">
              <a:rPr lang="en-AU" smtClean="0"/>
              <a:t>24/10/2014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758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b="1" dirty="0" err="1" smtClean="0"/>
              <a:t>Neuromend</a:t>
            </a:r>
            <a:endParaRPr lang="en-A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3886200"/>
            <a:ext cx="8928992" cy="1752600"/>
          </a:xfrm>
        </p:spPr>
        <p:txBody>
          <a:bodyPr>
            <a:normAutofit fontScale="85000" lnSpcReduction="10000"/>
          </a:bodyPr>
          <a:lstStyle/>
          <a:p>
            <a:r>
              <a:rPr lang="en-AU" dirty="0" smtClean="0">
                <a:solidFill>
                  <a:schemeClr val="tx1"/>
                </a:solidFill>
              </a:rPr>
              <a:t>By Tempest</a:t>
            </a:r>
          </a:p>
          <a:p>
            <a:endParaRPr lang="en-AU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An ICT313 Games Technology Project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pPr lvl="1"/>
            <a:r>
              <a:rPr lang="en-AU" sz="1900" dirty="0" err="1"/>
              <a:t>Ary</a:t>
            </a:r>
            <a:r>
              <a:rPr lang="en-AU" sz="1900" dirty="0"/>
              <a:t> </a:t>
            </a:r>
            <a:r>
              <a:rPr lang="en-AU" sz="1900" dirty="0" err="1" smtClean="0"/>
              <a:t>Bizar</a:t>
            </a:r>
            <a:r>
              <a:rPr lang="en-AU" sz="1900" dirty="0" smtClean="0"/>
              <a:t>, </a:t>
            </a:r>
            <a:r>
              <a:rPr lang="en-AU" sz="1900" dirty="0" err="1" smtClean="0"/>
              <a:t>Anopan</a:t>
            </a:r>
            <a:r>
              <a:rPr lang="en-AU" sz="1900" dirty="0" smtClean="0"/>
              <a:t> </a:t>
            </a:r>
            <a:r>
              <a:rPr lang="en-AU" sz="1900" dirty="0" err="1" smtClean="0"/>
              <a:t>Kandiah</a:t>
            </a:r>
            <a:r>
              <a:rPr lang="en-AU" sz="1900" dirty="0" smtClean="0"/>
              <a:t>, Hannah </a:t>
            </a:r>
            <a:r>
              <a:rPr lang="en-AU" sz="1900" dirty="0" err="1" smtClean="0"/>
              <a:t>Klinac</a:t>
            </a:r>
            <a:r>
              <a:rPr lang="en-AU" sz="1900" dirty="0" smtClean="0"/>
              <a:t>, Alex </a:t>
            </a:r>
            <a:r>
              <a:rPr lang="en-AU" sz="1900" dirty="0" err="1" smtClean="0"/>
              <a:t>Mlodawski</a:t>
            </a:r>
            <a:r>
              <a:rPr lang="en-AU" sz="1900" dirty="0" smtClean="0"/>
              <a:t>, Bryan </a:t>
            </a:r>
            <a:r>
              <a:rPr lang="en-AU" sz="1900" dirty="0"/>
              <a:t>Yu</a:t>
            </a:r>
          </a:p>
          <a:p>
            <a:endParaRPr lang="en-A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75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Future Possibilities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Clinical use</a:t>
            </a:r>
          </a:p>
          <a:p>
            <a:r>
              <a:rPr lang="en-AU" dirty="0" smtClean="0"/>
              <a:t>Adding speech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2374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Lessons </a:t>
            </a:r>
            <a:r>
              <a:rPr lang="en-AU" b="1" dirty="0" smtClean="0"/>
              <a:t>Learned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Devices</a:t>
            </a:r>
          </a:p>
          <a:p>
            <a:pPr lvl="1"/>
            <a:r>
              <a:rPr lang="en-AU" dirty="0" smtClean="0"/>
              <a:t>Beta products</a:t>
            </a:r>
          </a:p>
          <a:p>
            <a:pPr lvl="1"/>
            <a:r>
              <a:rPr lang="en-AU" dirty="0" smtClean="0"/>
              <a:t>Driver clashes</a:t>
            </a:r>
          </a:p>
          <a:p>
            <a:pPr lvl="1"/>
            <a:r>
              <a:rPr lang="en-AU" dirty="0" smtClean="0"/>
              <a:t>Versions/</a:t>
            </a:r>
            <a:r>
              <a:rPr lang="en-AU" dirty="0" err="1"/>
              <a:t>c</a:t>
            </a:r>
            <a:r>
              <a:rPr lang="en-AU" dirty="0" err="1" smtClean="0"/>
              <a:t>ompatability</a:t>
            </a:r>
            <a:endParaRPr lang="en-AU" dirty="0" smtClean="0"/>
          </a:p>
          <a:p>
            <a:r>
              <a:rPr lang="en-AU" dirty="0" smtClean="0"/>
              <a:t>Designing movements/gestures</a:t>
            </a:r>
          </a:p>
          <a:p>
            <a:r>
              <a:rPr lang="en-AU" dirty="0" smtClean="0"/>
              <a:t>Version control (levels + devices)</a:t>
            </a:r>
          </a:p>
          <a:p>
            <a:r>
              <a:rPr lang="en-AU" dirty="0" smtClean="0"/>
              <a:t>Communication</a:t>
            </a:r>
          </a:p>
          <a:p>
            <a:r>
              <a:rPr lang="en-AU" dirty="0"/>
              <a:t>(beyond IT; teamwork communication, time management)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9612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Acknowledgements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Client – Mr </a:t>
            </a:r>
            <a:r>
              <a:rPr lang="en-AU" dirty="0" err="1" smtClean="0"/>
              <a:t>Shri</a:t>
            </a:r>
            <a:r>
              <a:rPr lang="en-AU" dirty="0" smtClean="0"/>
              <a:t> </a:t>
            </a:r>
            <a:r>
              <a:rPr lang="en-AU" dirty="0" err="1" smtClean="0"/>
              <a:t>Rai</a:t>
            </a:r>
            <a:endParaRPr lang="en-AU" dirty="0" smtClean="0"/>
          </a:p>
          <a:p>
            <a:r>
              <a:rPr lang="en-AU" dirty="0" smtClean="0"/>
              <a:t>Supervisor – Dr </a:t>
            </a:r>
            <a:r>
              <a:rPr lang="en-AU" dirty="0" err="1" smtClean="0"/>
              <a:t>Fairuz</a:t>
            </a:r>
            <a:r>
              <a:rPr lang="en-AU" dirty="0" smtClean="0"/>
              <a:t> </a:t>
            </a:r>
            <a:r>
              <a:rPr lang="en-AU" dirty="0" err="1" smtClean="0"/>
              <a:t>Shiratuddin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657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628800"/>
            <a:ext cx="8229600" cy="1143000"/>
          </a:xfrm>
        </p:spPr>
        <p:txBody>
          <a:bodyPr/>
          <a:lstStyle/>
          <a:p>
            <a:r>
              <a:rPr lang="en-AU" b="1" dirty="0" smtClean="0"/>
              <a:t>Questions?</a:t>
            </a:r>
            <a:endParaRPr lang="en-AU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81890"/>
            <a:ext cx="8229600" cy="1562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908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Outline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Introduction</a:t>
            </a:r>
          </a:p>
          <a:p>
            <a:r>
              <a:rPr lang="en-AU" dirty="0" smtClean="0"/>
              <a:t>Project background and client specification</a:t>
            </a:r>
          </a:p>
          <a:p>
            <a:r>
              <a:rPr lang="en-AU" dirty="0" smtClean="0"/>
              <a:t>The solution and what Tempest delivered</a:t>
            </a:r>
          </a:p>
          <a:p>
            <a:r>
              <a:rPr lang="en-AU" dirty="0" smtClean="0"/>
              <a:t>Project management</a:t>
            </a:r>
          </a:p>
          <a:p>
            <a:r>
              <a:rPr lang="en-AU" dirty="0" smtClean="0"/>
              <a:t>Technologies utilized (hardware + software)</a:t>
            </a:r>
          </a:p>
          <a:p>
            <a:r>
              <a:rPr lang="en-AU" dirty="0" smtClean="0"/>
              <a:t>Videos and live demonstrations</a:t>
            </a:r>
          </a:p>
          <a:p>
            <a:r>
              <a:rPr lang="en-AU" dirty="0" smtClean="0"/>
              <a:t>Final status</a:t>
            </a:r>
          </a:p>
          <a:p>
            <a:r>
              <a:rPr lang="en-AU" dirty="0" smtClean="0"/>
              <a:t>Future possibilities</a:t>
            </a:r>
          </a:p>
          <a:p>
            <a:r>
              <a:rPr lang="en-AU" dirty="0" smtClean="0"/>
              <a:t>Lessons learned Acknowledgements</a:t>
            </a:r>
          </a:p>
          <a:p>
            <a:r>
              <a:rPr lang="en-AU" dirty="0" smtClean="0"/>
              <a:t>Questions?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03170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Introduction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Client: </a:t>
            </a:r>
            <a:r>
              <a:rPr lang="en-AU" dirty="0" err="1" smtClean="0"/>
              <a:t>Shri</a:t>
            </a:r>
            <a:r>
              <a:rPr lang="en-AU" dirty="0" smtClean="0"/>
              <a:t> </a:t>
            </a:r>
            <a:r>
              <a:rPr lang="en-AU" dirty="0" err="1"/>
              <a:t>Rai</a:t>
            </a:r>
            <a:endParaRPr lang="en-AU" dirty="0"/>
          </a:p>
          <a:p>
            <a:r>
              <a:rPr lang="en-AU" dirty="0"/>
              <a:t>Supervisor: </a:t>
            </a:r>
            <a:r>
              <a:rPr lang="en-AU" dirty="0" err="1" smtClean="0"/>
              <a:t>Fairuz</a:t>
            </a:r>
            <a:r>
              <a:rPr lang="en-AU" dirty="0" smtClean="0"/>
              <a:t> </a:t>
            </a:r>
            <a:r>
              <a:rPr lang="en-AU" dirty="0" err="1"/>
              <a:t>Shiratuddin</a:t>
            </a:r>
            <a:endParaRPr lang="en-AU" dirty="0"/>
          </a:p>
          <a:p>
            <a:r>
              <a:rPr lang="en-AU" dirty="0" smtClean="0"/>
              <a:t>Tempest: </a:t>
            </a:r>
            <a:endParaRPr lang="en-AU" dirty="0" smtClean="0"/>
          </a:p>
          <a:p>
            <a:pPr lvl="1"/>
            <a:r>
              <a:rPr lang="en-AU" dirty="0" err="1" smtClean="0"/>
              <a:t>Ary</a:t>
            </a:r>
            <a:r>
              <a:rPr lang="en-AU" dirty="0" smtClean="0"/>
              <a:t> </a:t>
            </a:r>
            <a:r>
              <a:rPr lang="en-AU" dirty="0" err="1" smtClean="0"/>
              <a:t>Bizar</a:t>
            </a:r>
            <a:r>
              <a:rPr lang="en-AU" dirty="0" smtClean="0"/>
              <a:t> </a:t>
            </a:r>
            <a:r>
              <a:rPr lang="en-AU" sz="2400" i="1" dirty="0"/>
              <a:t>(</a:t>
            </a:r>
            <a:r>
              <a:rPr lang="en-AU" sz="2400" i="1" dirty="0" err="1"/>
              <a:t>Bsc</a:t>
            </a:r>
            <a:r>
              <a:rPr lang="en-AU" sz="2400" i="1" dirty="0"/>
              <a:t>, </a:t>
            </a:r>
            <a:r>
              <a:rPr lang="en-AU" sz="2400" i="1" dirty="0" smtClean="0"/>
              <a:t>Games Technology, Games Art and Design)</a:t>
            </a:r>
            <a:endParaRPr lang="en-AU" sz="2400" dirty="0" smtClean="0"/>
          </a:p>
          <a:p>
            <a:pPr lvl="2"/>
            <a:r>
              <a:rPr lang="en-AU" dirty="0" smtClean="0"/>
              <a:t>World designer, Modeller</a:t>
            </a:r>
            <a:endParaRPr lang="en-AU" dirty="0" smtClean="0"/>
          </a:p>
          <a:p>
            <a:pPr lvl="1"/>
            <a:r>
              <a:rPr lang="en-AU" dirty="0" err="1" smtClean="0"/>
              <a:t>Anopan</a:t>
            </a:r>
            <a:r>
              <a:rPr lang="en-AU" dirty="0" smtClean="0"/>
              <a:t> </a:t>
            </a:r>
            <a:r>
              <a:rPr lang="en-AU" dirty="0" err="1" smtClean="0"/>
              <a:t>Kandiah</a:t>
            </a:r>
            <a:r>
              <a:rPr lang="en-AU" dirty="0" smtClean="0"/>
              <a:t> </a:t>
            </a:r>
            <a:r>
              <a:rPr lang="en-AU" sz="2400" i="1" dirty="0"/>
              <a:t>(</a:t>
            </a:r>
            <a:r>
              <a:rPr lang="en-AU" sz="2400" i="1" dirty="0" err="1"/>
              <a:t>Bsc</a:t>
            </a:r>
            <a:r>
              <a:rPr lang="en-AU" sz="2400" i="1" dirty="0"/>
              <a:t>, Computer Science, Games Technology</a:t>
            </a:r>
            <a:r>
              <a:rPr lang="en-AU" sz="2400" i="1" dirty="0" smtClean="0"/>
              <a:t>)</a:t>
            </a:r>
            <a:endParaRPr lang="en-AU" sz="2400" dirty="0" smtClean="0"/>
          </a:p>
          <a:p>
            <a:pPr lvl="2"/>
            <a:r>
              <a:rPr lang="en-AU" dirty="0" err="1" smtClean="0"/>
              <a:t>Kinect</a:t>
            </a:r>
            <a:r>
              <a:rPr lang="en-AU" dirty="0" smtClean="0"/>
              <a:t> development</a:t>
            </a:r>
            <a:endParaRPr lang="en-AU" dirty="0" smtClean="0"/>
          </a:p>
          <a:p>
            <a:pPr lvl="1"/>
            <a:r>
              <a:rPr lang="en-AU" dirty="0" smtClean="0"/>
              <a:t>Hannah </a:t>
            </a:r>
            <a:r>
              <a:rPr lang="en-AU" dirty="0" err="1" smtClean="0"/>
              <a:t>Klinac</a:t>
            </a:r>
            <a:r>
              <a:rPr lang="en-AU" dirty="0" smtClean="0"/>
              <a:t> </a:t>
            </a:r>
            <a:r>
              <a:rPr lang="en-AU" sz="2400" i="1" dirty="0"/>
              <a:t>(</a:t>
            </a:r>
            <a:r>
              <a:rPr lang="en-AU" sz="2400" i="1" dirty="0" err="1"/>
              <a:t>Bsc</a:t>
            </a:r>
            <a:r>
              <a:rPr lang="en-AU" sz="2400" i="1" dirty="0"/>
              <a:t>, Computer Science, Games Technology</a:t>
            </a:r>
            <a:r>
              <a:rPr lang="en-AU" sz="2400" i="1" dirty="0" smtClean="0"/>
              <a:t>)</a:t>
            </a:r>
            <a:endParaRPr lang="en-AU" sz="2400" dirty="0" smtClean="0"/>
          </a:p>
          <a:p>
            <a:pPr lvl="2"/>
            <a:r>
              <a:rPr lang="en-AU" dirty="0" smtClean="0"/>
              <a:t>Leap Motion development, Project Management</a:t>
            </a:r>
            <a:endParaRPr lang="en-AU" dirty="0" smtClean="0"/>
          </a:p>
          <a:p>
            <a:pPr lvl="1"/>
            <a:r>
              <a:rPr lang="en-AU" dirty="0" smtClean="0"/>
              <a:t>Alex </a:t>
            </a:r>
            <a:r>
              <a:rPr lang="en-AU" dirty="0" err="1" smtClean="0"/>
              <a:t>Mlodawski</a:t>
            </a:r>
            <a:r>
              <a:rPr lang="en-AU" dirty="0" smtClean="0"/>
              <a:t> </a:t>
            </a:r>
            <a:r>
              <a:rPr lang="en-AU" sz="2400" i="1" dirty="0"/>
              <a:t>(</a:t>
            </a:r>
            <a:r>
              <a:rPr lang="en-AU" sz="2400" i="1" dirty="0" err="1"/>
              <a:t>Bsc</a:t>
            </a:r>
            <a:r>
              <a:rPr lang="en-AU" sz="2400" i="1" dirty="0"/>
              <a:t>, Computer Science, Games Technology</a:t>
            </a:r>
            <a:r>
              <a:rPr lang="en-AU" sz="2400" i="1" dirty="0" smtClean="0"/>
              <a:t>)</a:t>
            </a:r>
            <a:endParaRPr lang="en-AU" sz="2400" dirty="0" smtClean="0"/>
          </a:p>
          <a:p>
            <a:pPr lvl="2"/>
            <a:r>
              <a:rPr lang="en-AU" dirty="0" err="1" smtClean="0"/>
              <a:t>Kinect</a:t>
            </a:r>
            <a:r>
              <a:rPr lang="en-AU" dirty="0" smtClean="0"/>
              <a:t> development</a:t>
            </a:r>
            <a:endParaRPr lang="en-AU" dirty="0" smtClean="0"/>
          </a:p>
          <a:p>
            <a:pPr lvl="1"/>
            <a:r>
              <a:rPr lang="en-AU" dirty="0" smtClean="0"/>
              <a:t>Bryan </a:t>
            </a:r>
            <a:r>
              <a:rPr lang="en-AU" dirty="0" smtClean="0"/>
              <a:t>Yu </a:t>
            </a:r>
            <a:r>
              <a:rPr lang="en-AU" sz="2400" i="1" dirty="0" smtClean="0"/>
              <a:t>(</a:t>
            </a:r>
            <a:r>
              <a:rPr lang="en-AU" sz="2400" i="1" dirty="0" err="1" smtClean="0"/>
              <a:t>Bsc</a:t>
            </a:r>
            <a:r>
              <a:rPr lang="en-AU" sz="2400" i="1" dirty="0" smtClean="0"/>
              <a:t>, Computer Science, Games Technology)</a:t>
            </a:r>
            <a:endParaRPr lang="en-AU" sz="2400" i="1" dirty="0" smtClean="0"/>
          </a:p>
          <a:p>
            <a:pPr lvl="2"/>
            <a:r>
              <a:rPr lang="en-AU" dirty="0" smtClean="0"/>
              <a:t>Razer Hydra, Database</a:t>
            </a:r>
            <a:endParaRPr lang="en-AU" dirty="0" smtClean="0"/>
          </a:p>
          <a:p>
            <a:r>
              <a:rPr lang="en-AU" dirty="0" smtClean="0"/>
              <a:t>Project Name: </a:t>
            </a:r>
            <a:r>
              <a:rPr lang="en-AU" dirty="0" err="1" smtClean="0"/>
              <a:t>Neuromend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63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Background + Client Specification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Stroke</a:t>
            </a:r>
          </a:p>
          <a:p>
            <a:pPr lvl="1"/>
            <a:r>
              <a:rPr lang="en-AU" dirty="0" smtClean="0"/>
              <a:t>How it affects the brain</a:t>
            </a:r>
          </a:p>
          <a:p>
            <a:r>
              <a:rPr lang="en-AU" dirty="0" smtClean="0"/>
              <a:t>Rehabilitation</a:t>
            </a:r>
          </a:p>
          <a:p>
            <a:pPr lvl="1"/>
            <a:r>
              <a:rPr lang="en-AU" dirty="0" smtClean="0"/>
              <a:t>Rewiring</a:t>
            </a:r>
          </a:p>
          <a:p>
            <a:r>
              <a:rPr lang="en-AU" dirty="0"/>
              <a:t>Rehabilitation</a:t>
            </a:r>
          </a:p>
          <a:p>
            <a:pPr lvl="1"/>
            <a:r>
              <a:rPr lang="en-AU" dirty="0"/>
              <a:t>Expensive</a:t>
            </a:r>
          </a:p>
          <a:p>
            <a:pPr lvl="1"/>
            <a:r>
              <a:rPr lang="en-AU" dirty="0"/>
              <a:t>Tedious/boring</a:t>
            </a:r>
          </a:p>
          <a:p>
            <a:pPr lvl="1"/>
            <a:r>
              <a:rPr lang="en-AU" dirty="0"/>
              <a:t>Limited</a:t>
            </a:r>
          </a:p>
          <a:p>
            <a:pPr lvl="1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1409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The S</a:t>
            </a:r>
            <a:r>
              <a:rPr lang="en-AU" b="1" dirty="0" smtClean="0"/>
              <a:t>olution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Virtual Simulation</a:t>
            </a:r>
          </a:p>
          <a:p>
            <a:pPr lvl="1"/>
            <a:r>
              <a:rPr lang="en-AU" dirty="0"/>
              <a:t>3 worlds</a:t>
            </a:r>
          </a:p>
          <a:p>
            <a:r>
              <a:rPr lang="en-AU" dirty="0"/>
              <a:t>Devices</a:t>
            </a:r>
          </a:p>
          <a:p>
            <a:pPr lvl="1"/>
            <a:r>
              <a:rPr lang="en-AU" dirty="0"/>
              <a:t>Oculus + Keyboard and mouse</a:t>
            </a:r>
          </a:p>
          <a:p>
            <a:pPr lvl="1"/>
            <a:r>
              <a:rPr lang="en-AU" dirty="0"/>
              <a:t>Oculus + Razer Hydra</a:t>
            </a:r>
          </a:p>
          <a:p>
            <a:pPr lvl="1"/>
            <a:r>
              <a:rPr lang="en-AU" dirty="0"/>
              <a:t>Oculus + </a:t>
            </a:r>
            <a:r>
              <a:rPr lang="en-AU" dirty="0" err="1"/>
              <a:t>Kinect</a:t>
            </a:r>
            <a:endParaRPr lang="en-AU" dirty="0"/>
          </a:p>
          <a:p>
            <a:pPr lvl="1"/>
            <a:r>
              <a:rPr lang="en-AU" dirty="0"/>
              <a:t>Oculus + Leap Motion</a:t>
            </a:r>
          </a:p>
          <a:p>
            <a:r>
              <a:rPr lang="en-AU" dirty="0"/>
              <a:t>Sensitivity/Settings</a:t>
            </a:r>
          </a:p>
          <a:p>
            <a:r>
              <a:rPr lang="en-AU" dirty="0"/>
              <a:t>Monitoring progress</a:t>
            </a:r>
          </a:p>
          <a:p>
            <a:r>
              <a:rPr lang="en-AU" dirty="0"/>
              <a:t>Profiles on a database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842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Project Management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Methodology</a:t>
            </a:r>
          </a:p>
          <a:p>
            <a:r>
              <a:rPr lang="en-AU" dirty="0" smtClean="0"/>
              <a:t>Weekly team/supervisor meetings</a:t>
            </a:r>
          </a:p>
          <a:p>
            <a:r>
              <a:rPr lang="en-AU" dirty="0" smtClean="0"/>
              <a:t>Source code </a:t>
            </a:r>
            <a:r>
              <a:rPr lang="en-AU" dirty="0" smtClean="0"/>
              <a:t>control</a:t>
            </a:r>
          </a:p>
          <a:p>
            <a:r>
              <a:rPr lang="en-AU" dirty="0" smtClean="0"/>
              <a:t>How the project was managed/how the team was managed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19412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Technologies Utilized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Software</a:t>
            </a:r>
          </a:p>
          <a:p>
            <a:pPr lvl="1"/>
            <a:r>
              <a:rPr lang="en-AU" dirty="0" smtClean="0"/>
              <a:t>Unity</a:t>
            </a:r>
          </a:p>
          <a:p>
            <a:pPr lvl="1"/>
            <a:r>
              <a:rPr lang="en-AU" dirty="0" smtClean="0"/>
              <a:t>C#</a:t>
            </a:r>
          </a:p>
          <a:p>
            <a:pPr lvl="1"/>
            <a:r>
              <a:rPr lang="en-AU" dirty="0" smtClean="0"/>
              <a:t>API</a:t>
            </a:r>
          </a:p>
          <a:p>
            <a:pPr lvl="1"/>
            <a:r>
              <a:rPr lang="en-AU" dirty="0" smtClean="0"/>
              <a:t>SDK</a:t>
            </a:r>
          </a:p>
          <a:p>
            <a:pPr lvl="1"/>
            <a:r>
              <a:rPr lang="en-AU" dirty="0" smtClean="0"/>
              <a:t>3DS Max</a:t>
            </a:r>
          </a:p>
          <a:p>
            <a:pPr lvl="1"/>
            <a:r>
              <a:rPr lang="en-AU" dirty="0" smtClean="0"/>
              <a:t>Database</a:t>
            </a:r>
          </a:p>
          <a:p>
            <a:r>
              <a:rPr lang="en-AU" dirty="0" smtClean="0"/>
              <a:t>Hardware</a:t>
            </a:r>
          </a:p>
          <a:p>
            <a:pPr lvl="1"/>
            <a:r>
              <a:rPr lang="en-AU" dirty="0" smtClean="0"/>
              <a:t>Oculus Rift</a:t>
            </a:r>
          </a:p>
          <a:p>
            <a:pPr lvl="1"/>
            <a:r>
              <a:rPr lang="en-AU" dirty="0" smtClean="0"/>
              <a:t>Razer Hydra</a:t>
            </a:r>
          </a:p>
          <a:p>
            <a:pPr lvl="1"/>
            <a:r>
              <a:rPr lang="en-AU" dirty="0" err="1" smtClean="0"/>
              <a:t>Kinect</a:t>
            </a:r>
            <a:endParaRPr lang="en-AU" dirty="0" smtClean="0"/>
          </a:p>
          <a:p>
            <a:pPr lvl="1"/>
            <a:r>
              <a:rPr lang="en-AU" dirty="0" smtClean="0"/>
              <a:t>Leap Motion</a:t>
            </a:r>
          </a:p>
          <a:p>
            <a:endParaRPr lang="en-AU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608" y="4209793"/>
            <a:ext cx="3528392" cy="264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35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Video and Live Demonstrations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50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Final </a:t>
            </a:r>
            <a:r>
              <a:rPr lang="en-AU" b="1" dirty="0" smtClean="0"/>
              <a:t>Status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Virtual Simulation</a:t>
            </a:r>
          </a:p>
          <a:p>
            <a:r>
              <a:rPr lang="en-AU" dirty="0" smtClean="0"/>
              <a:t>3 levels</a:t>
            </a:r>
          </a:p>
          <a:p>
            <a:r>
              <a:rPr lang="en-AU" dirty="0" smtClean="0"/>
              <a:t>Devices</a:t>
            </a:r>
          </a:p>
          <a:p>
            <a:r>
              <a:rPr lang="en-AU" dirty="0" smtClean="0"/>
              <a:t>Database</a:t>
            </a:r>
          </a:p>
          <a:p>
            <a:r>
              <a:rPr lang="en-AU" dirty="0" smtClean="0"/>
              <a:t>Sensitivity/settings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34048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290</Words>
  <Application>Microsoft Office PowerPoint</Application>
  <PresentationFormat>On-screen Show (4:3)</PresentationFormat>
  <Paragraphs>93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Neuromend</vt:lpstr>
      <vt:lpstr>Outline</vt:lpstr>
      <vt:lpstr>Introduction</vt:lpstr>
      <vt:lpstr>Background + Client Specification</vt:lpstr>
      <vt:lpstr>The Solution</vt:lpstr>
      <vt:lpstr>Project Management</vt:lpstr>
      <vt:lpstr>Technologies Utilized</vt:lpstr>
      <vt:lpstr>Video and Live Demonstrations</vt:lpstr>
      <vt:lpstr>Final Status</vt:lpstr>
      <vt:lpstr>Future Possibilities</vt:lpstr>
      <vt:lpstr>Lessons Learned</vt:lpstr>
      <vt:lpstr>Acknowledgements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Neuromend</dc:title>
  <dc:creator>Hannah</dc:creator>
  <cp:lastModifiedBy>Hannah</cp:lastModifiedBy>
  <cp:revision>19</cp:revision>
  <dcterms:created xsi:type="dcterms:W3CDTF">2014-10-14T06:04:22Z</dcterms:created>
  <dcterms:modified xsi:type="dcterms:W3CDTF">2014-10-24T13:52:11Z</dcterms:modified>
</cp:coreProperties>
</file>