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7" r:id="rId9"/>
    <p:sldId id="281" r:id="rId10"/>
    <p:sldId id="283" r:id="rId11"/>
    <p:sldId id="282" r:id="rId12"/>
    <p:sldId id="284" r:id="rId13"/>
    <p:sldId id="285" r:id="rId14"/>
    <p:sldId id="276" r:id="rId15"/>
    <p:sldId id="277" r:id="rId16"/>
    <p:sldId id="275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9" autoAdjust="0"/>
  </p:normalViewPr>
  <p:slideViewPr>
    <p:cSldViewPr>
      <p:cViewPr varScale="1">
        <p:scale>
          <a:sx n="82" d="100"/>
          <a:sy n="82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26/10/2014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641848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Project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 fontScale="90000"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exercise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Razer Hydra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</a:t>
            </a:r>
            <a:r>
              <a:rPr lang="en-AU" dirty="0" smtClean="0">
                <a:solidFill>
                  <a:schemeClr val="bg1"/>
                </a:solidFill>
              </a:rPr>
              <a:t>sensitivity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exercise</a:t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Leap Motion actions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3 different exercises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Profiling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Playable by non-IT savvy people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Extendable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project is now in a position to be extended for deployment into practical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040" y="1772816"/>
            <a:ext cx="345638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5112060" y="278092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PICTURE OF MAIN MENU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Client is in the process of setting up testing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Additional </a:t>
            </a:r>
            <a:r>
              <a:rPr lang="en-AU" dirty="0" smtClean="0">
                <a:solidFill>
                  <a:schemeClr val="bg1"/>
                </a:solidFill>
              </a:rPr>
              <a:t>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EEG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/>
            <a:r>
              <a:rPr lang="en-AU" dirty="0" smtClean="0">
                <a:solidFill>
                  <a:schemeClr val="bg1"/>
                </a:solidFill>
              </a:rPr>
              <a:t>Stress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63272" cy="5373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Driver clashes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Versions/compatibility</a:t>
            </a:r>
          </a:p>
          <a:p>
            <a:pPr marL="457200" lvl="1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Designing the exercises and the movements/gestures to meet requirements and but to also consider the devices and what they can do</a:t>
            </a:r>
          </a:p>
          <a:p>
            <a:pPr marL="0" indent="0">
              <a:buNone/>
            </a:pPr>
            <a:endParaRPr lang="en-AU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Version control and modifying joint code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Teamwork</a:t>
            </a:r>
          </a:p>
          <a:p>
            <a:pPr marL="0" indent="0">
              <a:buNone/>
            </a:pPr>
            <a:endParaRPr lang="en-AU" sz="1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 is essential for success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importance of time management</a:t>
            </a:r>
          </a:p>
          <a:p>
            <a:pPr marL="0" indent="0">
              <a:buNone/>
            </a:pPr>
            <a:endParaRPr lang="en-AU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Assess and managing scope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 – Mr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Rai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Supervisor – Dr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Shiratuddin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/>
                </a:solidFill>
              </a:rPr>
              <a:t>Elly</a:t>
            </a:r>
            <a:r>
              <a:rPr lang="en-AU" dirty="0" smtClean="0">
                <a:solidFill>
                  <a:schemeClr val="bg1"/>
                </a:solidFill>
              </a:rPr>
              <a:t> Thompson - Sounds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54452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background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Client specification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The solution and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Project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Live demonstrations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Project Name: </a:t>
            </a:r>
            <a:r>
              <a:rPr lang="en-AU" dirty="0" err="1" smtClean="0">
                <a:solidFill>
                  <a:schemeClr val="bg1"/>
                </a:solidFill>
              </a:rPr>
              <a:t>Neuromend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Client</a:t>
            </a:r>
            <a:r>
              <a:rPr lang="en-AU" dirty="0">
                <a:solidFill>
                  <a:schemeClr val="bg1"/>
                </a:solidFill>
              </a:rPr>
              <a:t>: </a:t>
            </a:r>
            <a:r>
              <a:rPr lang="en-AU" dirty="0" err="1" smtClean="0">
                <a:solidFill>
                  <a:schemeClr val="bg1"/>
                </a:solidFill>
              </a:rPr>
              <a:t>Shri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Rai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Supervisor: </a:t>
            </a:r>
            <a:r>
              <a:rPr lang="en-AU" dirty="0" err="1" smtClean="0">
                <a:solidFill>
                  <a:schemeClr val="bg1"/>
                </a:solidFill>
              </a:rPr>
              <a:t>Fairuz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Shiratuddin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Ary Bizar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</a:t>
            </a:r>
            <a:r>
              <a:rPr lang="en-AU" sz="24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Level designer, Asset creator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Anopan Kandiah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Hannah Klinac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Alex Mlodawski </a:t>
            </a:r>
            <a:r>
              <a:rPr lang="en-AU" sz="2400" i="1" dirty="0">
                <a:solidFill>
                  <a:schemeClr val="bg1"/>
                </a:solidFill>
              </a:rPr>
              <a:t>(</a:t>
            </a:r>
            <a:r>
              <a:rPr lang="en-AU" sz="2400" i="1" dirty="0" err="1">
                <a:solidFill>
                  <a:schemeClr val="bg1"/>
                </a:solidFill>
              </a:rPr>
              <a:t>Bsc</a:t>
            </a:r>
            <a:r>
              <a:rPr lang="en-AU" sz="24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4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err="1" smtClean="0">
                <a:solidFill>
                  <a:schemeClr val="bg1"/>
                </a:solidFill>
              </a:rPr>
              <a:t>Kinect</a:t>
            </a:r>
            <a:r>
              <a:rPr lang="en-AU" sz="2000" i="1" dirty="0" smtClean="0">
                <a:solidFill>
                  <a:schemeClr val="bg1"/>
                </a:solidFill>
              </a:rPr>
              <a:t> development</a:t>
            </a:r>
            <a:endParaRPr lang="en-AU" sz="20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Bryan Yu </a:t>
            </a:r>
            <a:r>
              <a:rPr lang="en-AU" sz="2400" i="1" dirty="0" smtClean="0">
                <a:solidFill>
                  <a:schemeClr val="bg1"/>
                </a:solidFill>
              </a:rPr>
              <a:t>(</a:t>
            </a:r>
            <a:r>
              <a:rPr lang="en-AU" sz="2400" i="1" dirty="0" err="1" smtClean="0">
                <a:solidFill>
                  <a:schemeClr val="bg1"/>
                </a:solidFill>
              </a:rPr>
              <a:t>Bsc</a:t>
            </a:r>
            <a:r>
              <a:rPr lang="en-AU" sz="24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i="1" dirty="0" smtClean="0">
                <a:solidFill>
                  <a:schemeClr val="bg1"/>
                </a:solidFill>
              </a:rPr>
              <a:t>Razer Hydra development</a:t>
            </a:r>
            <a:r>
              <a:rPr lang="en-AU" sz="2000" i="1" smtClean="0">
                <a:solidFill>
                  <a:schemeClr val="bg1"/>
                </a:solidFill>
              </a:rPr>
              <a:t>, Database</a:t>
            </a:r>
            <a:endParaRPr lang="en-AU" sz="2000" i="1" dirty="0" smtClean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Time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Money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Tedious/boring – no incremental goals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bg1"/>
                </a:solidFill>
              </a:rPr>
              <a:t>Client Specification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069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specification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Create a simulation that could have the same effect </a:t>
            </a:r>
            <a:r>
              <a:rPr lang="en-AU" dirty="0" smtClean="0">
                <a:solidFill>
                  <a:schemeClr val="bg1"/>
                </a:solidFill>
              </a:rPr>
              <a:t>as current rehabilitation methods while potentially reducing </a:t>
            </a:r>
            <a:r>
              <a:rPr lang="en-AU" dirty="0">
                <a:solidFill>
                  <a:schemeClr val="bg1"/>
                </a:solidFill>
              </a:rPr>
              <a:t>the downsides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Client requirements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3 different exercises to demonstrate different movements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Using </a:t>
            </a:r>
            <a:r>
              <a:rPr lang="en-AU" dirty="0" smtClean="0">
                <a:solidFill>
                  <a:schemeClr val="bg1"/>
                </a:solidFill>
              </a:rPr>
              <a:t>the </a:t>
            </a:r>
            <a:r>
              <a:rPr lang="en-AU" dirty="0">
                <a:solidFill>
                  <a:schemeClr val="bg1"/>
                </a:solidFill>
              </a:rPr>
              <a:t>given devices (explained next)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>
                <a:solidFill>
                  <a:schemeClr val="bg1"/>
                </a:solidFill>
              </a:rPr>
              <a:t> Profiling and database to 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S</a:t>
            </a:r>
            <a:r>
              <a:rPr lang="en-AU" b="1" dirty="0" smtClean="0">
                <a:solidFill>
                  <a:schemeClr val="bg1"/>
                </a:solidFill>
              </a:rPr>
              <a:t>olution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85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Simulation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exercises that </a:t>
            </a:r>
            <a:r>
              <a:rPr lang="en-AU" dirty="0" smtClean="0">
                <a:solidFill>
                  <a:schemeClr val="bg1"/>
                </a:solidFill>
              </a:rPr>
              <a:t>require different movements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Devices </a:t>
            </a:r>
            <a:r>
              <a:rPr lang="en-AU" dirty="0" smtClean="0">
                <a:solidFill>
                  <a:schemeClr val="bg1"/>
                </a:solidFill>
              </a:rPr>
              <a:t>(providing different accessibilities) </a:t>
            </a:r>
            <a:r>
              <a:rPr lang="en-AU" dirty="0" smtClean="0">
                <a:solidFill>
                  <a:schemeClr val="bg1"/>
                </a:solidFill>
              </a:rPr>
              <a:t>used in conjunction with Oculus Rift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Keyboard </a:t>
            </a:r>
            <a:r>
              <a:rPr lang="en-AU" dirty="0">
                <a:solidFill>
                  <a:schemeClr val="bg1"/>
                </a:solidFill>
              </a:rPr>
              <a:t>and mouse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</a:t>
            </a:r>
            <a:r>
              <a:rPr lang="en-AU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</a:t>
            </a:r>
            <a:r>
              <a:rPr lang="en-AU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</a:t>
            </a:r>
            <a:r>
              <a:rPr lang="en-AU" dirty="0" smtClean="0">
                <a:solidFill>
                  <a:schemeClr val="bg1"/>
                </a:solidFill>
              </a:rPr>
              <a:t>adjustable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Provide incremental goals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</a:t>
            </a:r>
            <a:r>
              <a:rPr lang="en-AU" dirty="0" smtClean="0">
                <a:solidFill>
                  <a:schemeClr val="bg1"/>
                </a:solidFill>
              </a:rPr>
              <a:t>an external database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Facebook group</a:t>
            </a:r>
            <a:endParaRPr lang="en-AU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04" y="3789040"/>
            <a:ext cx="7518095" cy="31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313" y="2276872"/>
            <a:ext cx="4680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err="1">
                <a:solidFill>
                  <a:schemeClr val="bg1"/>
                </a:solidFill>
              </a:rPr>
              <a:t>GitHub</a:t>
            </a:r>
            <a:endParaRPr lang="en-AU" sz="3200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Ary Bizar – Level </a:t>
            </a:r>
            <a:r>
              <a:rPr lang="en-AU" dirty="0" smtClean="0">
                <a:solidFill>
                  <a:schemeClr val="bg1"/>
                </a:solidFill>
              </a:rPr>
              <a:t>designer, Asset creator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Anopan Kandiah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Hannah Klinac – Leap Motion </a:t>
            </a:r>
            <a:r>
              <a:rPr lang="en-AU" dirty="0" smtClean="0">
                <a:solidFill>
                  <a:schemeClr val="bg1"/>
                </a:solidFill>
              </a:rPr>
              <a:t>development, 			Project Manager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Alex Mlodawski – </a:t>
            </a: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development</a:t>
            </a:r>
            <a:endParaRPr lang="en-AU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Bryan Yu – Razer Hydra development, database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90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developed in Unity 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3" y="2132856"/>
            <a:ext cx="3816424" cy="2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668</Words>
  <Application>Microsoft Office PowerPoint</Application>
  <PresentationFormat>On-screen Show (4:3)</PresentationFormat>
  <Paragraphs>182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Neuromend</vt:lpstr>
      <vt:lpstr>Outline</vt:lpstr>
      <vt:lpstr>Introduction</vt:lpstr>
      <vt:lpstr>Project Background</vt:lpstr>
      <vt:lpstr>Client Specification</vt:lpstr>
      <vt:lpstr>The Solution</vt:lpstr>
      <vt:lpstr>Project Management</vt:lpstr>
      <vt:lpstr>Project Management</vt:lpstr>
      <vt:lpstr>Technologies Utilized</vt:lpstr>
      <vt:lpstr>Video</vt:lpstr>
      <vt:lpstr>Live Demonstration Kinect – “Object Avoidance” exercise </vt:lpstr>
      <vt:lpstr>Live Demonstration Razer Hydra – “Object Manipulation” exercise </vt:lpstr>
      <vt:lpstr>Live Demonstration Leap Motion – “Way Finding” exercise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49</cp:revision>
  <dcterms:created xsi:type="dcterms:W3CDTF">2014-10-14T06:04:22Z</dcterms:created>
  <dcterms:modified xsi:type="dcterms:W3CDTF">2014-10-26T13:15:45Z</dcterms:modified>
</cp:coreProperties>
</file>