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7" r:id="rId9"/>
    <p:sldId id="268" r:id="rId10"/>
    <p:sldId id="269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Neuromend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By Tempest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54" y="0"/>
            <a:ext cx="4586936" cy="342676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6763"/>
            <a:ext cx="4572857" cy="34475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64" y="3420042"/>
            <a:ext cx="4586936" cy="3437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60055" cy="3420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54" y="2780928"/>
            <a:ext cx="8229600" cy="1143000"/>
          </a:xfrm>
        </p:spPr>
        <p:txBody>
          <a:bodyPr/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 Motion</a:t>
            </a:r>
            <a:endParaRPr lang="en-AU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Ary</a:t>
            </a:r>
            <a:r>
              <a:rPr lang="en-AU" dirty="0" smtClean="0"/>
              <a:t> </a:t>
            </a:r>
            <a:r>
              <a:rPr lang="en-AU" dirty="0" err="1" smtClean="0"/>
              <a:t>Twerking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5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Client: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/>
              <a:t>Rai</a:t>
            </a:r>
            <a:endParaRPr lang="en-AU" dirty="0"/>
          </a:p>
          <a:p>
            <a:r>
              <a:rPr lang="en-AU" dirty="0"/>
              <a:t>Supervisor: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/>
              <a:t>Shiratuddin</a:t>
            </a:r>
            <a:endParaRPr lang="en-AU" dirty="0"/>
          </a:p>
          <a:p>
            <a:r>
              <a:rPr lang="en-AU" dirty="0"/>
              <a:t>Team </a:t>
            </a:r>
            <a:r>
              <a:rPr lang="en-AU" dirty="0" smtClean="0"/>
              <a:t>Name: Tempest</a:t>
            </a:r>
            <a:endParaRPr lang="en-AU" dirty="0"/>
          </a:p>
          <a:p>
            <a:r>
              <a:rPr lang="en-AU" dirty="0"/>
              <a:t>Team Members: </a:t>
            </a:r>
            <a:endParaRPr lang="en-AU" dirty="0" smtClean="0"/>
          </a:p>
          <a:p>
            <a:pPr lvl="1"/>
            <a:r>
              <a:rPr lang="en-AU" dirty="0" err="1" smtClean="0"/>
              <a:t>Ary</a:t>
            </a:r>
            <a:r>
              <a:rPr lang="en-AU" dirty="0" smtClean="0"/>
              <a:t> </a:t>
            </a:r>
            <a:r>
              <a:rPr lang="en-AU" dirty="0" err="1" smtClean="0"/>
              <a:t>Bizar</a:t>
            </a:r>
            <a:endParaRPr lang="en-AU" dirty="0" smtClean="0"/>
          </a:p>
          <a:p>
            <a:pPr lvl="1"/>
            <a:r>
              <a:rPr lang="en-AU" dirty="0" err="1" smtClean="0"/>
              <a:t>Anopan</a:t>
            </a:r>
            <a:r>
              <a:rPr lang="en-AU" dirty="0" smtClean="0"/>
              <a:t> </a:t>
            </a:r>
            <a:r>
              <a:rPr lang="en-AU" dirty="0" err="1" smtClean="0"/>
              <a:t>Kandiah</a:t>
            </a:r>
            <a:endParaRPr lang="en-AU" dirty="0" smtClean="0"/>
          </a:p>
          <a:p>
            <a:pPr lvl="1"/>
            <a:r>
              <a:rPr lang="en-AU" dirty="0" smtClean="0"/>
              <a:t>Hannah </a:t>
            </a:r>
            <a:r>
              <a:rPr lang="en-AU" dirty="0" err="1" smtClean="0"/>
              <a:t>Klinac</a:t>
            </a:r>
            <a:endParaRPr lang="en-AU" dirty="0" smtClean="0"/>
          </a:p>
          <a:p>
            <a:pPr lvl="1"/>
            <a:r>
              <a:rPr lang="en-AU" dirty="0" smtClean="0"/>
              <a:t>Alex </a:t>
            </a:r>
            <a:r>
              <a:rPr lang="en-AU" dirty="0" err="1" smtClean="0"/>
              <a:t>Mlodawski</a:t>
            </a:r>
            <a:endParaRPr lang="en-AU" dirty="0" smtClean="0"/>
          </a:p>
          <a:p>
            <a:pPr lvl="1"/>
            <a:r>
              <a:rPr lang="en-AU" dirty="0" smtClean="0"/>
              <a:t>Bryan Yu</a:t>
            </a:r>
          </a:p>
          <a:p>
            <a:r>
              <a:rPr lang="en-AU" dirty="0" smtClean="0"/>
              <a:t>Project Name: </a:t>
            </a:r>
            <a:r>
              <a:rPr lang="en-AU" dirty="0" err="1" smtClean="0"/>
              <a:t>Neuromend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10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World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84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Razer Hydra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Kinect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3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Neuromend</vt:lpstr>
      <vt:lpstr>Introduction</vt:lpstr>
      <vt:lpstr>Background</vt:lpstr>
      <vt:lpstr>Problem</vt:lpstr>
      <vt:lpstr>Solution</vt:lpstr>
      <vt:lpstr>Challenges</vt:lpstr>
      <vt:lpstr>World</vt:lpstr>
      <vt:lpstr>Razer Hydra</vt:lpstr>
      <vt:lpstr>Kinect</vt:lpstr>
      <vt:lpstr>Leap Motion</vt:lpstr>
      <vt:lpstr>Ary Twerking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5</cp:revision>
  <dcterms:created xsi:type="dcterms:W3CDTF">2014-10-14T06:04:22Z</dcterms:created>
  <dcterms:modified xsi:type="dcterms:W3CDTF">2014-10-14T07:17:02Z</dcterms:modified>
</cp:coreProperties>
</file>