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57" r:id="rId4"/>
    <p:sldId id="259" r:id="rId5"/>
    <p:sldId id="286" r:id="rId6"/>
    <p:sldId id="260" r:id="rId7"/>
    <p:sldId id="280" r:id="rId8"/>
    <p:sldId id="287" r:id="rId9"/>
    <p:sldId id="281" r:id="rId10"/>
    <p:sldId id="283" r:id="rId11"/>
    <p:sldId id="282" r:id="rId12"/>
    <p:sldId id="284" r:id="rId13"/>
    <p:sldId id="285" r:id="rId14"/>
    <p:sldId id="276" r:id="rId15"/>
    <p:sldId id="277" r:id="rId16"/>
    <p:sldId id="275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9" autoAdjust="0"/>
  </p:normalViewPr>
  <p:slideViewPr>
    <p:cSldViewPr>
      <p:cViewPr varScale="1">
        <p:scale>
          <a:sx n="77" d="100"/>
          <a:sy n="77" d="100"/>
        </p:scale>
        <p:origin x="-10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B0E8-FA4B-4E04-A9B8-F90D565CD7E4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F7E7-637B-4D4D-B395-2767E515E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6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 PEOPLE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65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was initially created to evaluate the devices to see what could work well for a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Determined that the project was useful enough to be used in a practical setting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solidFill>
                <a:schemeClr val="bg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solidFill>
                  <a:schemeClr val="bg1"/>
                </a:solidFill>
              </a:rPr>
              <a:t>This </a:t>
            </a:r>
            <a:r>
              <a:rPr lang="en-AU" dirty="0" smtClean="0">
                <a:solidFill>
                  <a:schemeClr val="bg1"/>
                </a:solidFill>
              </a:rPr>
              <a:t>project is essentially an evaluation step towards a more concrete implementation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Weekly team meetings: discussed requirements, issues and demonstrated progress</a:t>
            </a:r>
            <a:r>
              <a:rPr lang="en-AU" baseline="0" dirty="0" smtClean="0"/>
              <a:t> and prototypes</a:t>
            </a:r>
          </a:p>
          <a:p>
            <a:endParaRPr lang="en-AU" baseline="0" dirty="0" smtClean="0"/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project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team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016223"/>
          </a:xfrm>
        </p:spPr>
        <p:txBody>
          <a:bodyPr>
            <a:normAutofit/>
          </a:bodyPr>
          <a:lstStyle/>
          <a:p>
            <a:r>
              <a:rPr lang="en-AU" sz="6000" b="1" dirty="0" err="1" smtClean="0">
                <a:solidFill>
                  <a:schemeClr val="bg1"/>
                </a:solidFill>
              </a:rPr>
              <a:t>Neuromend</a:t>
            </a:r>
            <a:endParaRPr lang="en-AU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928992" cy="2641848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By Tempest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pPr lvl="1"/>
            <a:r>
              <a:rPr lang="en-AU" sz="1900" dirty="0" err="1">
                <a:solidFill>
                  <a:schemeClr val="bg1"/>
                </a:solidFill>
              </a:rPr>
              <a:t>Ary</a:t>
            </a:r>
            <a:r>
              <a:rPr lang="en-AU" sz="1900" dirty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Bizar</a:t>
            </a:r>
            <a:r>
              <a:rPr lang="en-AU" sz="1900" dirty="0" smtClean="0">
                <a:solidFill>
                  <a:schemeClr val="bg1"/>
                </a:solidFill>
              </a:rPr>
              <a:t>, </a:t>
            </a:r>
            <a:r>
              <a:rPr lang="en-AU" sz="1900" dirty="0" err="1" smtClean="0">
                <a:solidFill>
                  <a:schemeClr val="bg1"/>
                </a:solidFill>
              </a:rPr>
              <a:t>Anopan</a:t>
            </a:r>
            <a:r>
              <a:rPr lang="en-AU" sz="1900" dirty="0" smtClean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Kandiah</a:t>
            </a:r>
            <a:r>
              <a:rPr lang="en-AU" sz="1900" dirty="0" smtClean="0">
                <a:solidFill>
                  <a:schemeClr val="bg1"/>
                </a:solidFill>
              </a:rPr>
              <a:t>, Hannah </a:t>
            </a:r>
            <a:r>
              <a:rPr lang="en-AU" sz="1900" dirty="0" err="1" smtClean="0">
                <a:solidFill>
                  <a:schemeClr val="bg1"/>
                </a:solidFill>
              </a:rPr>
              <a:t>Klinac</a:t>
            </a:r>
            <a:r>
              <a:rPr lang="en-AU" sz="1900" dirty="0" smtClean="0">
                <a:solidFill>
                  <a:schemeClr val="bg1"/>
                </a:solidFill>
              </a:rPr>
              <a:t>, Alex </a:t>
            </a:r>
            <a:r>
              <a:rPr lang="en-AU" sz="1900" dirty="0" err="1" smtClean="0">
                <a:solidFill>
                  <a:schemeClr val="bg1"/>
                </a:solidFill>
              </a:rPr>
              <a:t>Mlodawski</a:t>
            </a:r>
            <a:r>
              <a:rPr lang="en-AU" sz="1900" dirty="0" smtClean="0">
                <a:solidFill>
                  <a:schemeClr val="bg1"/>
                </a:solidFill>
              </a:rPr>
              <a:t>, Bryan </a:t>
            </a:r>
            <a:r>
              <a:rPr lang="en-AU" sz="1900" dirty="0">
                <a:solidFill>
                  <a:schemeClr val="bg1"/>
                </a:solidFill>
              </a:rPr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Video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Menu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Adjustors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Profiling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Oculus Rift – To make it easier for the audience to view, we’re only using the Oculus with one of the input interfaces today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Live 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– “Object Avoidance”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Avoidance 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2088232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solidFill>
                  <a:schemeClr val="bg1"/>
                </a:solidFill>
              </a:rPr>
              <a:t>Live </a:t>
            </a:r>
            <a:r>
              <a:rPr lang="en-AU" sz="4000" b="1" dirty="0" smtClean="0">
                <a:solidFill>
                  <a:schemeClr val="bg1"/>
                </a:solidFill>
              </a:rPr>
              <a:t>Demonstration</a:t>
            </a:r>
            <a:br>
              <a:rPr lang="en-AU" sz="4000" b="1" dirty="0" smtClean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Razer Hydra – “Object Manipulation” exercise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Manipulation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Razer Hydra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</a:t>
            </a:r>
            <a:r>
              <a:rPr lang="en-AU" dirty="0" smtClean="0">
                <a:solidFill>
                  <a:schemeClr val="bg1"/>
                </a:solidFill>
              </a:rPr>
              <a:t>sensitivity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Live </a:t>
            </a:r>
            <a:r>
              <a:rPr lang="en-AU" b="1" dirty="0" smtClean="0">
                <a:solidFill>
                  <a:schemeClr val="bg1"/>
                </a:solidFill>
              </a:rPr>
              <a:t>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Leap Motion – </a:t>
            </a:r>
            <a:r>
              <a:rPr lang="en-AU" dirty="0" smtClean="0">
                <a:solidFill>
                  <a:schemeClr val="bg1"/>
                </a:solidFill>
              </a:rPr>
              <a:t>“</a:t>
            </a:r>
            <a:r>
              <a:rPr lang="en-AU" dirty="0">
                <a:solidFill>
                  <a:schemeClr val="bg1"/>
                </a:solidFill>
              </a:rPr>
              <a:t>Way Finding”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Way Finding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Leap Motion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Able </a:t>
            </a:r>
            <a:r>
              <a:rPr lang="en-AU" dirty="0">
                <a:solidFill>
                  <a:schemeClr val="bg1"/>
                </a:solidFill>
              </a:rPr>
              <a:t>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</a:t>
            </a:r>
            <a:r>
              <a:rPr lang="en-AU" dirty="0" smtClean="0">
                <a:solidFill>
                  <a:schemeClr val="bg1"/>
                </a:solidFill>
              </a:rPr>
              <a:t>sensitivity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Tracks all 10 fingers up to 1/100</a:t>
            </a:r>
            <a:r>
              <a:rPr lang="en-AU" baseline="30000" dirty="0">
                <a:solidFill>
                  <a:schemeClr val="bg1"/>
                </a:solidFill>
              </a:rPr>
              <a:t>th</a:t>
            </a:r>
            <a:r>
              <a:rPr lang="en-AU" dirty="0">
                <a:solidFill>
                  <a:schemeClr val="bg1"/>
                </a:solidFill>
              </a:rPr>
              <a:t> of a </a:t>
            </a:r>
            <a:r>
              <a:rPr lang="en-AU" dirty="0" err="1">
                <a:solidFill>
                  <a:schemeClr val="bg1"/>
                </a:solidFill>
              </a:rPr>
              <a:t>millimeter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Beta product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Final Status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3 different exercises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Devices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Profiling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Database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Playable by non-IT savvy people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Interesting and enjoyable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Extendable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project is now in a position to be extended for deployment into practical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040" y="1772816"/>
            <a:ext cx="345638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112060" y="27809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PICTURE OF MAIN MENU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Future Possibilities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Clinical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Client is in the process of setting up testing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Additional control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Speech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EEG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Monitoring variables to self improve the system</a:t>
            </a:r>
          </a:p>
          <a:p>
            <a:pPr lvl="2"/>
            <a:r>
              <a:rPr lang="en-AU" dirty="0" smtClean="0">
                <a:solidFill>
                  <a:schemeClr val="bg1"/>
                </a:solidFill>
              </a:rPr>
              <a:t>Stress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Lessons Learned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Beta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Driver clashes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Versions/compatibility</a:t>
            </a:r>
          </a:p>
          <a:p>
            <a:pPr marL="457200" lvl="1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Designing the exercises and the movements/gestures to meet requirements and but to also consider the devices and what they can do</a:t>
            </a:r>
          </a:p>
          <a:p>
            <a:pPr marL="0" indent="0">
              <a:buNone/>
            </a:pPr>
            <a:endParaRPr lang="en-AU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Version control and modifying joint code</a:t>
            </a: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 is essential for success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importance of time management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Assess and managing scope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 – Mr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Rai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Supervisor – Dr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Shiratuddin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Ayden-James Nolan – Music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Elly</a:t>
            </a:r>
            <a:r>
              <a:rPr lang="en-AU" dirty="0" smtClean="0">
                <a:solidFill>
                  <a:schemeClr val="bg1"/>
                </a:solidFill>
              </a:rPr>
              <a:t> Thompson - Sounds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6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Questions?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" y="2780928"/>
            <a:ext cx="8761683" cy="22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Outline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544522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background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Client specification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The solution and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Technologies utilized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Live demonstrations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Final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Future possibilities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Lessons learned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Acknowledgements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Introduction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Project Name: </a:t>
            </a:r>
            <a:r>
              <a:rPr lang="en-AU" dirty="0" err="1" smtClean="0">
                <a:solidFill>
                  <a:schemeClr val="bg1"/>
                </a:solidFill>
              </a:rPr>
              <a:t>Neuromend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</a:t>
            </a:r>
            <a:r>
              <a:rPr lang="en-AU" dirty="0">
                <a:solidFill>
                  <a:schemeClr val="bg1"/>
                </a:solidFill>
              </a:rPr>
              <a:t>: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Rai</a:t>
            </a:r>
            <a:r>
              <a:rPr lang="en-AU" dirty="0" smtClean="0">
                <a:solidFill>
                  <a:schemeClr val="bg1"/>
                </a:solidFill>
              </a:rPr>
              <a:t>, Murdoch School of Engineering &amp; IT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Supervisor: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Shiratuddin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Tempest: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Ary Bizar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</a:t>
            </a:r>
            <a:r>
              <a:rPr lang="en-AU" sz="2400" i="1" dirty="0" smtClean="0">
                <a:solidFill>
                  <a:schemeClr val="bg1"/>
                </a:solidFill>
              </a:rPr>
              <a:t>Games Technology, Games Art and Design)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Level designer, Asset creator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Anopan Kandiah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Hannah Klinac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Leap Motion development, Project Manager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Alex Mlodawski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Bryan Yu </a:t>
            </a:r>
            <a:r>
              <a:rPr lang="en-AU" sz="2400" i="1" dirty="0" smtClean="0">
                <a:solidFill>
                  <a:schemeClr val="bg1"/>
                </a:solidFill>
              </a:rPr>
              <a:t>(</a:t>
            </a:r>
            <a:r>
              <a:rPr lang="en-AU" sz="2400" i="1" dirty="0" err="1" smtClean="0">
                <a:solidFill>
                  <a:schemeClr val="bg1"/>
                </a:solidFill>
              </a:rPr>
              <a:t>Bsc</a:t>
            </a:r>
            <a:r>
              <a:rPr lang="en-AU" sz="2400" i="1" dirty="0" smtClean="0">
                <a:solidFill>
                  <a:schemeClr val="bg1"/>
                </a:solidFill>
              </a:rPr>
              <a:t>, Computer Science, Games Technology)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Razer Hydra development,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Background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Stroke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Parts of the brain may be damaged or may die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This can result some loss of motor control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One form of rehabilitation is rewiring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Rehabilitation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Money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Tedious/boring – no incremental goals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Client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</a:t>
            </a:r>
            <a:r>
              <a:rPr lang="en-AU" dirty="0" smtClean="0">
                <a:solidFill>
                  <a:schemeClr val="bg1"/>
                </a:solidFill>
              </a:rPr>
              <a:t>specification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Create a simulation that could have the same effect as current rehabilitation methods while potentially reducing the downsides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This </a:t>
            </a:r>
            <a:r>
              <a:rPr lang="en-AU" dirty="0">
                <a:solidFill>
                  <a:schemeClr val="bg1"/>
                </a:solidFill>
              </a:rPr>
              <a:t>project is essentially an evaluation step towards a more concrete implementation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3 different exercises to demonstrate different movements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Using </a:t>
            </a: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chemeClr val="bg1"/>
                </a:solidFill>
              </a:rPr>
              <a:t>given devices (explained next)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Profiling and database to keep track of progress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2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The S</a:t>
            </a:r>
            <a:r>
              <a:rPr lang="en-AU" b="1" dirty="0" smtClean="0">
                <a:solidFill>
                  <a:schemeClr val="bg1"/>
                </a:solidFill>
              </a:rPr>
              <a:t>olution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Virtual Simulation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3 different exercises that require different movements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 (providing different accessibilities) used in conjunction with Oculus Rift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Keyboard </a:t>
            </a:r>
            <a:r>
              <a:rPr lang="en-AU" dirty="0">
                <a:solidFill>
                  <a:schemeClr val="bg1"/>
                </a:solidFill>
              </a:rPr>
              <a:t>and mouse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</a:t>
            </a:r>
            <a:r>
              <a:rPr lang="en-AU" dirty="0">
                <a:solidFill>
                  <a:schemeClr val="bg1"/>
                </a:solidFill>
              </a:rPr>
              <a:t>Hydra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</a:t>
            </a:r>
            <a:r>
              <a:rPr lang="en-AU" dirty="0">
                <a:solidFill>
                  <a:schemeClr val="bg1"/>
                </a:solidFill>
              </a:rPr>
              <a:t>Motion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Sensitivity and other adjustable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Provide incremental goals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Monitoring </a:t>
            </a:r>
            <a:r>
              <a:rPr lang="en-AU" dirty="0" smtClean="0">
                <a:solidFill>
                  <a:schemeClr val="bg1"/>
                </a:solidFill>
              </a:rPr>
              <a:t>progress – can be assessed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Profiles on </a:t>
            </a:r>
            <a:r>
              <a:rPr lang="en-AU" dirty="0" smtClean="0">
                <a:solidFill>
                  <a:schemeClr val="bg1"/>
                </a:solidFill>
              </a:rPr>
              <a:t>an external database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41" y="1196752"/>
            <a:ext cx="8496944" cy="2736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Iterative SCRUM methodology with weekly sprints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Weekly team/supervisor meetings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Facebook group</a:t>
            </a:r>
          </a:p>
        </p:txBody>
      </p:sp>
      <p:pic>
        <p:nvPicPr>
          <p:cNvPr id="2050" name="Picture 2" descr="C:\Users\Hannah\Desktop\ICT313 Project\setup\Documents\Schedu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04" y="3789040"/>
            <a:ext cx="7518095" cy="31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313" y="2276872"/>
            <a:ext cx="4680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Source code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err="1">
                <a:solidFill>
                  <a:schemeClr val="bg1"/>
                </a:solidFill>
              </a:rPr>
              <a:t>GitHub</a:t>
            </a:r>
            <a:endParaRPr lang="en-AU" sz="3200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Ary Bizar – Level </a:t>
            </a:r>
            <a:r>
              <a:rPr lang="en-AU" dirty="0" smtClean="0">
                <a:solidFill>
                  <a:schemeClr val="bg1"/>
                </a:solidFill>
              </a:rPr>
              <a:t>designer, Asset creator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Anopan Kandiah – </a:t>
            </a: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development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Hannah Klinac – Leap Motion </a:t>
            </a:r>
            <a:r>
              <a:rPr lang="en-AU" dirty="0" smtClean="0">
                <a:solidFill>
                  <a:schemeClr val="bg1"/>
                </a:solidFill>
              </a:rPr>
              <a:t>development, 			Project Manager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Alex Mlodawski – </a:t>
            </a: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development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Bryan Yu – Razer Hydra development, database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0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Technologies Utilized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Main system developed in Unity and coded using C#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Visual assets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3DS 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Mudbox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Photoshop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Database and profiling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ClearDB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Oculus Rift DK1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0.4.0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Hydra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Sixense</a:t>
            </a:r>
            <a:r>
              <a:rPr lang="en-AU" dirty="0" smtClean="0">
                <a:solidFill>
                  <a:schemeClr val="bg1"/>
                </a:solidFill>
              </a:rPr>
              <a:t>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v1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V1.8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Motion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V2 Tracking API,  2.1.5 SDK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132856"/>
            <a:ext cx="3816424" cy="2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685</Words>
  <Application>Microsoft Office PowerPoint</Application>
  <PresentationFormat>On-screen Show (4:3)</PresentationFormat>
  <Paragraphs>183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Neuromend</vt:lpstr>
      <vt:lpstr>Outline</vt:lpstr>
      <vt:lpstr>Introduction</vt:lpstr>
      <vt:lpstr>Project Background</vt:lpstr>
      <vt:lpstr>Client Specification</vt:lpstr>
      <vt:lpstr>The Solution</vt:lpstr>
      <vt:lpstr>Project Management</vt:lpstr>
      <vt:lpstr>Project Management</vt:lpstr>
      <vt:lpstr>Technologies Utilized</vt:lpstr>
      <vt:lpstr>Video</vt:lpstr>
      <vt:lpstr>Live Demonstration Kinect – “Object Avoidance” exercise </vt:lpstr>
      <vt:lpstr>Live Demonstration Razer Hydra – “Object Manipulation” exercise </vt:lpstr>
      <vt:lpstr>Live Demonstration Leap Motion – “Way Finding” exercise 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52</cp:revision>
  <dcterms:created xsi:type="dcterms:W3CDTF">2014-10-14T06:04:22Z</dcterms:created>
  <dcterms:modified xsi:type="dcterms:W3CDTF">2014-10-27T02:56:24Z</dcterms:modified>
</cp:coreProperties>
</file>