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60" r:id="rId6"/>
    <p:sldId id="261" r:id="rId7"/>
    <p:sldId id="262" r:id="rId8"/>
    <p:sldId id="272" r:id="rId9"/>
    <p:sldId id="267" r:id="rId10"/>
    <p:sldId id="268" r:id="rId11"/>
    <p:sldId id="270" r:id="rId12"/>
    <p:sldId id="269" r:id="rId13"/>
    <p:sldId id="276" r:id="rId14"/>
    <p:sldId id="277" r:id="rId15"/>
    <p:sldId id="275" r:id="rId16"/>
    <p:sldId id="263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err="1" smtClean="0"/>
              <a:t>Neuromend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86200"/>
            <a:ext cx="8928992" cy="175260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By </a:t>
            </a:r>
            <a:r>
              <a:rPr lang="en-AU" dirty="0" smtClean="0">
                <a:solidFill>
                  <a:schemeClr val="tx1"/>
                </a:solidFill>
              </a:rPr>
              <a:t>Tempest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An ICT313 Games Technology Project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lvl="1"/>
            <a:r>
              <a:rPr lang="en-AU" sz="1900" dirty="0" err="1"/>
              <a:t>Ary</a:t>
            </a:r>
            <a:r>
              <a:rPr lang="en-AU" sz="1900" dirty="0"/>
              <a:t> </a:t>
            </a:r>
            <a:r>
              <a:rPr lang="en-AU" sz="1900" dirty="0" err="1" smtClean="0"/>
              <a:t>Bizar</a:t>
            </a:r>
            <a:r>
              <a:rPr lang="en-AU" sz="1900" dirty="0" smtClean="0"/>
              <a:t>, </a:t>
            </a:r>
            <a:r>
              <a:rPr lang="en-AU" sz="1900" dirty="0" err="1" smtClean="0"/>
              <a:t>Anopan</a:t>
            </a:r>
            <a:r>
              <a:rPr lang="en-AU" sz="1900" dirty="0" smtClean="0"/>
              <a:t> </a:t>
            </a:r>
            <a:r>
              <a:rPr lang="en-AU" sz="1900" dirty="0" err="1" smtClean="0"/>
              <a:t>Kandiah</a:t>
            </a:r>
            <a:r>
              <a:rPr lang="en-AU" sz="1900" dirty="0" smtClean="0"/>
              <a:t>, Hannah </a:t>
            </a:r>
            <a:r>
              <a:rPr lang="en-AU" sz="1900" dirty="0" err="1" smtClean="0"/>
              <a:t>Klinac</a:t>
            </a:r>
            <a:r>
              <a:rPr lang="en-AU" sz="1900" dirty="0" smtClean="0"/>
              <a:t>, Alex </a:t>
            </a:r>
            <a:r>
              <a:rPr lang="en-AU" sz="1900" dirty="0" err="1" smtClean="0"/>
              <a:t>Mlodawski</a:t>
            </a:r>
            <a:r>
              <a:rPr lang="en-AU" sz="1900" dirty="0" smtClean="0"/>
              <a:t>, Bryan </a:t>
            </a:r>
            <a:r>
              <a:rPr lang="en-AU" sz="1900" dirty="0"/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 smtClean="0"/>
              <a:t>Kinect</a:t>
            </a:r>
            <a:r>
              <a:rPr lang="en-AU" b="1" dirty="0" smtClean="0"/>
              <a:t> (Alex + </a:t>
            </a:r>
            <a:r>
              <a:rPr lang="en-AU" b="1" dirty="0" err="1" smtClean="0"/>
              <a:t>Anopan</a:t>
            </a:r>
            <a:r>
              <a:rPr lang="en-AU" b="1" dirty="0" smtClean="0"/>
              <a:t>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3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Leap Motion (Hannah)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14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54" y="0"/>
            <a:ext cx="4586936" cy="342676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6763"/>
            <a:ext cx="4572857" cy="34475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64" y="3420042"/>
            <a:ext cx="4586936" cy="3437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1980" cy="3436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54" y="2780928"/>
            <a:ext cx="8229600" cy="1143000"/>
          </a:xfrm>
        </p:spPr>
        <p:txBody>
          <a:bodyPr/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 </a:t>
            </a:r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</a:t>
            </a:r>
            <a:endParaRPr lang="en-AU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Current Status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Virtual Simulation</a:t>
            </a:r>
          </a:p>
          <a:p>
            <a:r>
              <a:rPr lang="en-AU" dirty="0" smtClean="0"/>
              <a:t>3 levels</a:t>
            </a:r>
          </a:p>
          <a:p>
            <a:r>
              <a:rPr lang="en-AU" dirty="0" smtClean="0"/>
              <a:t>Devices</a:t>
            </a:r>
          </a:p>
          <a:p>
            <a:r>
              <a:rPr lang="en-AU" dirty="0" smtClean="0"/>
              <a:t>Database</a:t>
            </a:r>
          </a:p>
          <a:p>
            <a:r>
              <a:rPr lang="en-AU" dirty="0" smtClean="0"/>
              <a:t>Sensitivity/settings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Future Possibilities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Clinical use</a:t>
            </a:r>
          </a:p>
          <a:p>
            <a:r>
              <a:rPr lang="en-AU" dirty="0" smtClean="0"/>
              <a:t>Adding speech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Challenges and Lessons Learned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Devices</a:t>
            </a:r>
          </a:p>
          <a:p>
            <a:pPr lvl="1"/>
            <a:r>
              <a:rPr lang="en-AU" dirty="0" smtClean="0"/>
              <a:t>Beta products</a:t>
            </a:r>
          </a:p>
          <a:p>
            <a:pPr lvl="1"/>
            <a:r>
              <a:rPr lang="en-AU" dirty="0" smtClean="0"/>
              <a:t>Driver clashes</a:t>
            </a:r>
          </a:p>
          <a:p>
            <a:pPr lvl="1"/>
            <a:r>
              <a:rPr lang="en-AU" dirty="0" smtClean="0"/>
              <a:t>Versions/</a:t>
            </a:r>
            <a:r>
              <a:rPr lang="en-AU" dirty="0" err="1"/>
              <a:t>c</a:t>
            </a:r>
            <a:r>
              <a:rPr lang="en-AU" dirty="0" err="1" smtClean="0"/>
              <a:t>ompatability</a:t>
            </a:r>
            <a:endParaRPr lang="en-AU" dirty="0" smtClean="0"/>
          </a:p>
          <a:p>
            <a:r>
              <a:rPr lang="en-AU" dirty="0" smtClean="0"/>
              <a:t>Designing movements/gestures</a:t>
            </a:r>
          </a:p>
          <a:p>
            <a:r>
              <a:rPr lang="en-AU" dirty="0" smtClean="0"/>
              <a:t>Version control (levels + devices)</a:t>
            </a:r>
          </a:p>
          <a:p>
            <a:r>
              <a:rPr lang="en-AU" dirty="0" smtClean="0"/>
              <a:t>Communication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Acknowledgements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Client – Mr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 smtClean="0"/>
              <a:t>Rai</a:t>
            </a:r>
            <a:endParaRPr lang="en-AU" dirty="0" smtClean="0"/>
          </a:p>
          <a:p>
            <a:r>
              <a:rPr lang="en-AU" dirty="0" smtClean="0"/>
              <a:t>Supervisor – Dr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 smtClean="0"/>
              <a:t>Shiratuddin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Questions?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Client: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/>
              <a:t>Rai</a:t>
            </a:r>
            <a:endParaRPr lang="en-AU" dirty="0"/>
          </a:p>
          <a:p>
            <a:r>
              <a:rPr lang="en-AU" dirty="0"/>
              <a:t>Supervisor: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/>
              <a:t>Shiratuddin</a:t>
            </a:r>
            <a:endParaRPr lang="en-AU" dirty="0"/>
          </a:p>
          <a:p>
            <a:r>
              <a:rPr lang="en-AU" dirty="0"/>
              <a:t>Team </a:t>
            </a:r>
            <a:r>
              <a:rPr lang="en-AU" dirty="0" smtClean="0"/>
              <a:t>Name: Tempest</a:t>
            </a:r>
            <a:endParaRPr lang="en-AU" dirty="0"/>
          </a:p>
          <a:p>
            <a:r>
              <a:rPr lang="en-AU" dirty="0"/>
              <a:t>Team Members: </a:t>
            </a:r>
            <a:endParaRPr lang="en-AU" dirty="0" smtClean="0"/>
          </a:p>
          <a:p>
            <a:pPr lvl="1"/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Bizar</a:t>
            </a:r>
            <a:endParaRPr lang="en-AU" dirty="0" smtClean="0"/>
          </a:p>
          <a:p>
            <a:pPr lvl="1"/>
            <a:r>
              <a:rPr lang="en-AU" dirty="0" err="1" smtClean="0"/>
              <a:t>Anopan</a:t>
            </a:r>
            <a:r>
              <a:rPr lang="en-AU" dirty="0" smtClean="0"/>
              <a:t> </a:t>
            </a:r>
            <a:r>
              <a:rPr lang="en-AU" dirty="0" err="1" smtClean="0"/>
              <a:t>Kandiah</a:t>
            </a:r>
            <a:endParaRPr lang="en-AU" dirty="0" smtClean="0"/>
          </a:p>
          <a:p>
            <a:pPr lvl="1"/>
            <a:r>
              <a:rPr lang="en-AU" dirty="0" smtClean="0"/>
              <a:t>Hannah </a:t>
            </a:r>
            <a:r>
              <a:rPr lang="en-AU" dirty="0" err="1" smtClean="0"/>
              <a:t>Klinac</a:t>
            </a:r>
            <a:endParaRPr lang="en-AU" dirty="0" smtClean="0"/>
          </a:p>
          <a:p>
            <a:pPr lvl="1"/>
            <a:r>
              <a:rPr lang="en-AU" dirty="0" smtClean="0"/>
              <a:t>Alex </a:t>
            </a:r>
            <a:r>
              <a:rPr lang="en-AU" dirty="0" err="1" smtClean="0"/>
              <a:t>Mlodawski</a:t>
            </a:r>
            <a:endParaRPr lang="en-AU" dirty="0" smtClean="0"/>
          </a:p>
          <a:p>
            <a:pPr lvl="1"/>
            <a:r>
              <a:rPr lang="en-AU" dirty="0" smtClean="0"/>
              <a:t>Bryan Yu</a:t>
            </a:r>
          </a:p>
          <a:p>
            <a:r>
              <a:rPr lang="en-AU" dirty="0" smtClean="0"/>
              <a:t>Project Name: </a:t>
            </a:r>
            <a:r>
              <a:rPr lang="en-AU" dirty="0" err="1" smtClean="0"/>
              <a:t>Neuromend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Project Management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</a:p>
          <a:p>
            <a:r>
              <a:rPr lang="en-AU" dirty="0" smtClean="0"/>
              <a:t>Weekly team/supervisor meetings</a:t>
            </a:r>
          </a:p>
          <a:p>
            <a:r>
              <a:rPr lang="en-AU" dirty="0" smtClean="0"/>
              <a:t>Source code control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4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Background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Stroke</a:t>
            </a:r>
          </a:p>
          <a:p>
            <a:pPr lvl="1"/>
            <a:r>
              <a:rPr lang="en-AU" dirty="0" smtClean="0"/>
              <a:t>How it affects the brain</a:t>
            </a:r>
            <a:endParaRPr lang="en-AU" dirty="0" smtClean="0"/>
          </a:p>
          <a:p>
            <a:r>
              <a:rPr lang="en-AU" dirty="0" smtClean="0"/>
              <a:t>Rehabilitation</a:t>
            </a:r>
          </a:p>
          <a:p>
            <a:pPr lvl="1"/>
            <a:r>
              <a:rPr lang="en-AU" dirty="0" smtClean="0"/>
              <a:t>Rewiring</a:t>
            </a:r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Problem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Rehabilitation</a:t>
            </a:r>
          </a:p>
          <a:p>
            <a:pPr lvl="1"/>
            <a:r>
              <a:rPr lang="en-AU" dirty="0"/>
              <a:t>Expensive</a:t>
            </a:r>
          </a:p>
          <a:p>
            <a:pPr lvl="1"/>
            <a:r>
              <a:rPr lang="en-AU" dirty="0" smtClean="0"/>
              <a:t>Tedious/boring</a:t>
            </a:r>
          </a:p>
          <a:p>
            <a:pPr lvl="1"/>
            <a:r>
              <a:rPr lang="en-AU" dirty="0" smtClean="0"/>
              <a:t>Limited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Solution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r>
              <a:rPr lang="en-AU" dirty="0" smtClean="0"/>
              <a:t>Virtual Simulation</a:t>
            </a:r>
          </a:p>
          <a:p>
            <a:pPr lvl="1"/>
            <a:r>
              <a:rPr lang="en-AU" dirty="0" smtClean="0"/>
              <a:t>3 worlds</a:t>
            </a:r>
            <a:endParaRPr lang="en-AU" dirty="0"/>
          </a:p>
          <a:p>
            <a:r>
              <a:rPr lang="en-AU" dirty="0" smtClean="0"/>
              <a:t>Devices</a:t>
            </a:r>
          </a:p>
          <a:p>
            <a:pPr lvl="1"/>
            <a:r>
              <a:rPr lang="en-AU" dirty="0" smtClean="0"/>
              <a:t>Oculus + Keyboard and mouse</a:t>
            </a:r>
          </a:p>
          <a:p>
            <a:pPr lvl="1"/>
            <a:r>
              <a:rPr lang="en-AU" dirty="0"/>
              <a:t>Oculus </a:t>
            </a:r>
            <a:r>
              <a:rPr lang="en-AU" dirty="0" smtClean="0"/>
              <a:t>+ Razer Hydra</a:t>
            </a:r>
          </a:p>
          <a:p>
            <a:pPr lvl="1"/>
            <a:r>
              <a:rPr lang="en-AU" dirty="0"/>
              <a:t>Oculus </a:t>
            </a:r>
            <a:r>
              <a:rPr lang="en-AU" dirty="0" smtClean="0"/>
              <a:t>+ </a:t>
            </a:r>
            <a:r>
              <a:rPr lang="en-AU" dirty="0" err="1" smtClean="0"/>
              <a:t>Kinect</a:t>
            </a:r>
            <a:endParaRPr lang="en-AU" dirty="0"/>
          </a:p>
          <a:p>
            <a:pPr lvl="1"/>
            <a:r>
              <a:rPr lang="en-AU" dirty="0"/>
              <a:t>Oculus </a:t>
            </a:r>
            <a:r>
              <a:rPr lang="en-AU" dirty="0" smtClean="0"/>
              <a:t>+ Leap Motion</a:t>
            </a:r>
          </a:p>
          <a:p>
            <a:r>
              <a:rPr lang="en-AU" dirty="0" smtClean="0"/>
              <a:t>Sensitivity/Settings</a:t>
            </a:r>
          </a:p>
          <a:p>
            <a:r>
              <a:rPr lang="en-AU" dirty="0" smtClean="0"/>
              <a:t>Monitoring progress</a:t>
            </a:r>
          </a:p>
          <a:p>
            <a:r>
              <a:rPr lang="en-AU" dirty="0" smtClean="0"/>
              <a:t>Profiles on a database</a:t>
            </a:r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584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World (</a:t>
            </a:r>
            <a:r>
              <a:rPr lang="en-AU" b="1" dirty="0" err="1" smtClean="0"/>
              <a:t>Ary</a:t>
            </a:r>
            <a:r>
              <a:rPr lang="en-AU" b="1" dirty="0" smtClean="0"/>
              <a:t>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4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Database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53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Razer </a:t>
            </a:r>
            <a:r>
              <a:rPr lang="en-AU" b="1" dirty="0" smtClean="0"/>
              <a:t>Hydra (Bryan)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27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175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Neuromend</vt:lpstr>
      <vt:lpstr>Introduction</vt:lpstr>
      <vt:lpstr>Project Management</vt:lpstr>
      <vt:lpstr>Background</vt:lpstr>
      <vt:lpstr>Problem</vt:lpstr>
      <vt:lpstr>Solution</vt:lpstr>
      <vt:lpstr>World (Ary)</vt:lpstr>
      <vt:lpstr>Database</vt:lpstr>
      <vt:lpstr>Razer Hydra (Bryan)</vt:lpstr>
      <vt:lpstr>Kinect (Alex + Anopan)</vt:lpstr>
      <vt:lpstr>Leap Motion (Hannah)</vt:lpstr>
      <vt:lpstr>Leap Motion</vt:lpstr>
      <vt:lpstr>Current Status</vt:lpstr>
      <vt:lpstr>Future Possibilities</vt:lpstr>
      <vt:lpstr>Challenges and 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11</cp:revision>
  <dcterms:created xsi:type="dcterms:W3CDTF">2014-10-14T06:04:22Z</dcterms:created>
  <dcterms:modified xsi:type="dcterms:W3CDTF">2014-10-14T12:28:59Z</dcterms:modified>
</cp:coreProperties>
</file>