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4E987-3E06-48D4-9D9A-FFA6B972E3C9}" type="datetimeFigureOut">
              <a:rPr lang="en-US" smtClean="0"/>
              <a:pPr/>
              <a:t>10/27/2014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B2A3-0A0C-499E-9F17-AEF11F0493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95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 PEOPLE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65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Project was initially created to evaluate the devices to see what could work well for a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Determined that the project was useful enough to be used in a practical setting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solidFill>
                <a:schemeClr val="bg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Weekly team meetings: discussed requirements, issues and demonstrated progress</a:t>
            </a:r>
            <a:r>
              <a:rPr lang="en-AU" baseline="0" dirty="0" smtClean="0"/>
              <a:t> and prototypes</a:t>
            </a:r>
          </a:p>
          <a:p>
            <a:endParaRPr lang="en-AU" baseline="0" dirty="0" smtClean="0"/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project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team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43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12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7XXX-Powerpoint Template_1_p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XXX-Powerpoint Template_1_p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>
            <a:lvl1pPr marL="457200" indent="-457200">
              <a:spcBef>
                <a:spcPts val="1200"/>
              </a:spcBef>
              <a:buFont typeface="Arial"/>
              <a:buChar char="•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 smtClean="0"/>
              <a:t>Click to add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D934-51C7-5E49-84CF-DEA636EEA120}" type="datetimeFigureOut">
              <a:rPr lang="en-US" smtClean="0"/>
              <a:pPr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F1E8-EC8D-B04D-B431-5C564326A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016223"/>
          </a:xfrm>
        </p:spPr>
        <p:txBody>
          <a:bodyPr>
            <a:normAutofit/>
          </a:bodyPr>
          <a:lstStyle/>
          <a:p>
            <a:r>
              <a:rPr lang="en-AU" sz="6000" b="1" dirty="0" err="1" smtClean="0"/>
              <a:t>Neuromend</a:t>
            </a:r>
            <a:endParaRPr lang="en-AU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8928992" cy="2520280"/>
          </a:xfrm>
        </p:spPr>
        <p:txBody>
          <a:bodyPr>
            <a:normAutofit/>
          </a:bodyPr>
          <a:lstStyle/>
          <a:p>
            <a:r>
              <a:rPr lang="en-AU" dirty="0" smtClean="0"/>
              <a:t>By Tempest</a:t>
            </a:r>
          </a:p>
          <a:p>
            <a:endParaRPr lang="en-AU" dirty="0"/>
          </a:p>
          <a:p>
            <a:r>
              <a:rPr lang="en-AU" sz="2000" dirty="0" smtClean="0"/>
              <a:t>An ICT313 Games Technology Project</a:t>
            </a:r>
          </a:p>
          <a:p>
            <a:r>
              <a:rPr lang="en-AU" sz="2000" dirty="0" smtClean="0"/>
              <a:t>Murdoch University</a:t>
            </a:r>
          </a:p>
          <a:p>
            <a:endParaRPr lang="en-AU" sz="2000" dirty="0" smtClean="0"/>
          </a:p>
          <a:p>
            <a:pPr lvl="1"/>
            <a:r>
              <a:rPr lang="en-AU" sz="1900" dirty="0" err="1">
                <a:solidFill>
                  <a:schemeClr val="tx1"/>
                </a:solidFill>
              </a:rPr>
              <a:t>Ary</a:t>
            </a:r>
            <a:r>
              <a:rPr lang="en-AU" sz="1900" dirty="0">
                <a:solidFill>
                  <a:schemeClr val="tx1"/>
                </a:solidFill>
              </a:rPr>
              <a:t> </a:t>
            </a:r>
            <a:r>
              <a:rPr lang="en-AU" sz="1900" dirty="0" err="1" smtClean="0">
                <a:solidFill>
                  <a:schemeClr val="tx1"/>
                </a:solidFill>
              </a:rPr>
              <a:t>Bizar</a:t>
            </a:r>
            <a:r>
              <a:rPr lang="en-AU" sz="1900" dirty="0" smtClean="0">
                <a:solidFill>
                  <a:schemeClr val="tx1"/>
                </a:solidFill>
              </a:rPr>
              <a:t>, </a:t>
            </a:r>
            <a:r>
              <a:rPr lang="en-AU" sz="1900" dirty="0" err="1" smtClean="0">
                <a:solidFill>
                  <a:schemeClr val="tx1"/>
                </a:solidFill>
              </a:rPr>
              <a:t>Anopan</a:t>
            </a:r>
            <a:r>
              <a:rPr lang="en-AU" sz="1900" dirty="0" smtClean="0">
                <a:solidFill>
                  <a:schemeClr val="tx1"/>
                </a:solidFill>
              </a:rPr>
              <a:t> </a:t>
            </a:r>
            <a:r>
              <a:rPr lang="en-AU" sz="1900" dirty="0" err="1" smtClean="0">
                <a:solidFill>
                  <a:schemeClr val="tx1"/>
                </a:solidFill>
              </a:rPr>
              <a:t>Kandiah</a:t>
            </a:r>
            <a:r>
              <a:rPr lang="en-AU" sz="1900" dirty="0" smtClean="0">
                <a:solidFill>
                  <a:schemeClr val="tx1"/>
                </a:solidFill>
              </a:rPr>
              <a:t>, Hannah </a:t>
            </a:r>
            <a:r>
              <a:rPr lang="en-AU" sz="1900" dirty="0" err="1" smtClean="0">
                <a:solidFill>
                  <a:schemeClr val="tx1"/>
                </a:solidFill>
              </a:rPr>
              <a:t>Klinac</a:t>
            </a:r>
            <a:r>
              <a:rPr lang="en-AU" sz="1900" dirty="0" smtClean="0">
                <a:solidFill>
                  <a:schemeClr val="tx1"/>
                </a:solidFill>
              </a:rPr>
              <a:t>, Alex </a:t>
            </a:r>
            <a:r>
              <a:rPr lang="en-AU" sz="1900" dirty="0" err="1" smtClean="0">
                <a:solidFill>
                  <a:schemeClr val="tx1"/>
                </a:solidFill>
              </a:rPr>
              <a:t>Mlodawski</a:t>
            </a:r>
            <a:r>
              <a:rPr lang="en-AU" sz="1900" dirty="0" smtClean="0">
                <a:solidFill>
                  <a:schemeClr val="tx1"/>
                </a:solidFill>
              </a:rPr>
              <a:t>, Bryan </a:t>
            </a:r>
            <a:r>
              <a:rPr lang="en-AU" sz="1900" dirty="0">
                <a:solidFill>
                  <a:schemeClr val="tx1"/>
                </a:solidFill>
              </a:rPr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Video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Menu</a:t>
            </a:r>
          </a:p>
          <a:p>
            <a:pPr marL="0" indent="0">
              <a:buNone/>
            </a:pPr>
            <a:r>
              <a:rPr lang="en-AU" dirty="0" smtClean="0"/>
              <a:t>Adjustors</a:t>
            </a:r>
          </a:p>
          <a:p>
            <a:pPr marL="0" indent="0">
              <a:buNone/>
            </a:pPr>
            <a:r>
              <a:rPr lang="en-AU" dirty="0" smtClean="0"/>
              <a:t>Profiling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Oculus Rift – To make it easier for the audience to view, we’re only using the Oculus with one of the input interfaces today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1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r>
              <a:rPr lang="en-AU" b="1" dirty="0" smtClean="0"/>
              <a:t>Live Demonstration</a:t>
            </a:r>
            <a:br>
              <a:rPr lang="en-AU" b="1" dirty="0" smtClean="0"/>
            </a:br>
            <a:r>
              <a:rPr lang="en-AU" dirty="0" err="1"/>
              <a:t>Kinect</a:t>
            </a:r>
            <a:r>
              <a:rPr lang="en-AU" dirty="0"/>
              <a:t> – “Object Avoidance” </a:t>
            </a:r>
            <a:r>
              <a:rPr lang="en-AU" dirty="0" smtClean="0"/>
              <a:t>task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smtClean="0"/>
              <a:t>Object Avoidance 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err="1" smtClean="0"/>
              <a:t>Kinect</a:t>
            </a:r>
            <a:r>
              <a:rPr lang="en-AU" sz="2000" dirty="0" smtClean="0"/>
              <a:t>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2088232"/>
          </a:xfrm>
        </p:spPr>
        <p:txBody>
          <a:bodyPr>
            <a:normAutofit fontScale="90000"/>
          </a:bodyPr>
          <a:lstStyle/>
          <a:p>
            <a:r>
              <a:rPr lang="en-AU" sz="4000" b="1" dirty="0"/>
              <a:t>Live </a:t>
            </a:r>
            <a:r>
              <a:rPr lang="en-AU" sz="4000" b="1" dirty="0" smtClean="0"/>
              <a:t>Demonstration</a:t>
            </a:r>
            <a:br>
              <a:rPr lang="en-AU" sz="4000" b="1" dirty="0" smtClean="0"/>
            </a:br>
            <a:r>
              <a:rPr lang="en-AU" sz="4000" dirty="0"/>
              <a:t>Razer Hydra – “Object Manipulation</a:t>
            </a:r>
            <a:r>
              <a:rPr lang="en-AU" sz="4000" dirty="0">
                <a:solidFill>
                  <a:schemeClr val="bg1"/>
                </a:solidFill>
              </a:rPr>
              <a:t>” </a:t>
            </a:r>
            <a:r>
              <a:rPr lang="en-AU" sz="3600" dirty="0">
                <a:solidFill>
                  <a:schemeClr val="bg1"/>
                </a:solidFill>
              </a:rPr>
              <a:t>task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Object Manipulation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Razer Hydra actions</a:t>
            </a:r>
            <a:endParaRPr lang="en-AU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/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/>
              <a:t>Heightened </a:t>
            </a:r>
            <a:r>
              <a:rPr lang="en-AU" sz="2000" dirty="0" smtClean="0"/>
              <a:t>sensitivity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23856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en-AU" b="1" dirty="0"/>
              <a:t>Live </a:t>
            </a:r>
            <a:r>
              <a:rPr lang="en-AU" b="1" dirty="0" smtClean="0"/>
              <a:t>Demonstration</a:t>
            </a:r>
            <a:br>
              <a:rPr lang="en-AU" b="1" dirty="0" smtClean="0"/>
            </a:br>
            <a:r>
              <a:rPr lang="en-AU" dirty="0"/>
              <a:t>Leap Motion – </a:t>
            </a:r>
            <a:r>
              <a:rPr lang="en-AU" dirty="0" smtClean="0"/>
              <a:t>“</a:t>
            </a:r>
            <a:r>
              <a:rPr lang="en-AU" dirty="0"/>
              <a:t>Way Finding” task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smtClean="0"/>
              <a:t>Way Finding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Leap Motion actions</a:t>
            </a:r>
            <a:endParaRPr lang="en-AU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Able </a:t>
            </a:r>
            <a:r>
              <a:rPr lang="en-AU" sz="2000" dirty="0"/>
              <a:t>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/>
              <a:t>Heightened </a:t>
            </a:r>
            <a:r>
              <a:rPr lang="en-AU" sz="2000" dirty="0" smtClean="0"/>
              <a:t>sensitivity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/>
              <a:t>Tracks all 10 fingers up to 1/100</a:t>
            </a:r>
            <a:r>
              <a:rPr lang="en-AU" sz="2000" baseline="30000" dirty="0"/>
              <a:t>th</a:t>
            </a:r>
            <a:r>
              <a:rPr lang="en-AU" sz="2000" dirty="0"/>
              <a:t> of a </a:t>
            </a:r>
            <a:r>
              <a:rPr lang="en-AU" sz="2000" dirty="0" err="1"/>
              <a:t>millimeter</a:t>
            </a:r>
            <a:endParaRPr lang="en-AU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Beta product</a:t>
            </a:r>
            <a:endParaRPr lang="en-AU" sz="2000" dirty="0"/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Final Status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06712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 Virtual 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 3 different tasks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 NUIs Devices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 Sensitivity adjustor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 Profiling</a:t>
            </a:r>
            <a:endParaRPr lang="en-AU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 Database</a:t>
            </a:r>
          </a:p>
          <a:p>
            <a:pPr marL="0" indent="0">
              <a:buNone/>
            </a:pPr>
            <a:r>
              <a:rPr lang="en-AU" sz="2000" dirty="0" smtClean="0"/>
              <a:t>Playable by anyone</a:t>
            </a:r>
          </a:p>
          <a:p>
            <a:pPr marL="0" indent="0">
              <a:buNone/>
            </a:pPr>
            <a:r>
              <a:rPr lang="en-AU" sz="2000" dirty="0" smtClean="0"/>
              <a:t>Interesting and enjoyable</a:t>
            </a:r>
          </a:p>
          <a:p>
            <a:pPr marL="0" indent="0">
              <a:buNone/>
            </a:pPr>
            <a:r>
              <a:rPr lang="en-AU" sz="2000" dirty="0" smtClean="0"/>
              <a:t>Extensible</a:t>
            </a:r>
          </a:p>
          <a:p>
            <a:pPr marL="0" indent="0">
              <a:buNone/>
            </a:pPr>
            <a:r>
              <a:rPr lang="en-AU" sz="2000" dirty="0" smtClean="0"/>
              <a:t>The project is now in a position </a:t>
            </a:r>
          </a:p>
          <a:p>
            <a:pPr marL="0" indent="0">
              <a:buNone/>
            </a:pPr>
            <a:r>
              <a:rPr lang="en-AU" sz="2000" dirty="0" smtClean="0"/>
              <a:t>to be extended for deployment into practical </a:t>
            </a:r>
            <a:r>
              <a:rPr lang="en-AU" sz="2000" dirty="0" smtClean="0">
                <a:solidFill>
                  <a:schemeClr val="bg1"/>
                </a:solidFill>
              </a:rPr>
              <a:t>use</a:t>
            </a:r>
          </a:p>
        </p:txBody>
      </p:sp>
      <p:pic>
        <p:nvPicPr>
          <p:cNvPr id="2050" name="Picture 2" descr="C:\Users\Hannah\Desktop\ICT313 Project\setup\Levels\Tempest Neuromend\Assets\Tempest\Resources\TitleProxy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5048375" cy="42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2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Future Possibilities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000" dirty="0" smtClean="0"/>
              <a:t>Clinical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The system will be tested soon</a:t>
            </a:r>
          </a:p>
          <a:p>
            <a:pPr marL="0" indent="0">
              <a:buNone/>
            </a:pPr>
            <a:r>
              <a:rPr lang="en-AU" sz="2000" dirty="0" smtClean="0"/>
              <a:t>Additional control schemes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Speech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EEG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/>
              <a:t>Records brain wave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Monitoring variables to self improve the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/>
              <a:t>Stress</a:t>
            </a:r>
          </a:p>
          <a:p>
            <a:pPr marL="0" indent="0">
              <a:buNone/>
            </a:pPr>
            <a:r>
              <a:rPr lang="en-AU" sz="2000" dirty="0" smtClean="0"/>
              <a:t>Support for future version of the NUI’s devices</a:t>
            </a:r>
          </a:p>
          <a:p>
            <a:pPr lvl="1">
              <a:buFont typeface="Wingdings" pitchFamily="2" charset="2"/>
              <a:buChar char="§"/>
            </a:pPr>
            <a:r>
              <a:rPr lang="en-AU" sz="1600" dirty="0" smtClean="0"/>
              <a:t>Oculus Rift DK2</a:t>
            </a:r>
          </a:p>
          <a:p>
            <a:pPr lvl="1">
              <a:buFont typeface="Wingdings" pitchFamily="2" charset="2"/>
              <a:buChar char="§"/>
            </a:pPr>
            <a:r>
              <a:rPr lang="en-AU" sz="1600" dirty="0" smtClean="0"/>
              <a:t>Kinect 2</a:t>
            </a:r>
          </a:p>
          <a:p>
            <a:pPr lvl="1">
              <a:buFont typeface="Wingdings" pitchFamily="2" charset="2"/>
              <a:buChar char="§"/>
            </a:pPr>
            <a:r>
              <a:rPr lang="en-AU" sz="1600" dirty="0" err="1" smtClean="0"/>
              <a:t>Tobii</a:t>
            </a:r>
            <a:r>
              <a:rPr lang="en-AU" sz="1600" dirty="0" smtClean="0"/>
              <a:t> Eye Tracker</a:t>
            </a:r>
          </a:p>
          <a:p>
            <a:pPr lvl="1">
              <a:buFont typeface="Wingdings" pitchFamily="2" charset="2"/>
              <a:buChar char="§"/>
            </a:pPr>
            <a:r>
              <a:rPr lang="en-AU" sz="1600" dirty="0" smtClean="0"/>
              <a:t>Leap Motion release</a:t>
            </a:r>
          </a:p>
          <a:p>
            <a:pPr lvl="1">
              <a:buFont typeface="Wingdings" pitchFamily="2" charset="2"/>
              <a:buChar char="§"/>
            </a:pPr>
            <a:r>
              <a:rPr lang="en-AU" sz="1600" dirty="0" err="1" smtClean="0"/>
              <a:t>Sixense</a:t>
            </a:r>
            <a:r>
              <a:rPr lang="en-AU" sz="1600" dirty="0" smtClean="0"/>
              <a:t> stem motion tracking system</a:t>
            </a:r>
          </a:p>
          <a:p>
            <a:pPr lvl="1">
              <a:buFont typeface="Wingdings" pitchFamily="2" charset="2"/>
              <a:buChar char="§"/>
            </a:pPr>
            <a:r>
              <a:rPr lang="en-AU" sz="1600" dirty="0" err="1" smtClean="0"/>
              <a:t>Virtuix</a:t>
            </a:r>
            <a:r>
              <a:rPr lang="en-AU" sz="1600" dirty="0" smtClean="0"/>
              <a:t> treadmill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6466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Lessons Learned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147248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AU" sz="2000" dirty="0" smtClean="0"/>
              <a:t>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Beta products and development kits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Drivers clashing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Versions/compatibility</a:t>
            </a:r>
          </a:p>
          <a:p>
            <a:pPr>
              <a:buFont typeface="Wingdings" pitchFamily="2" charset="2"/>
              <a:buChar char="§"/>
            </a:pPr>
            <a:r>
              <a:rPr lang="en-AU" sz="2000" dirty="0" smtClean="0"/>
              <a:t>Designing the tasks and the movements/gestures to meet requirements and to also consider the devices and what they can do</a:t>
            </a:r>
          </a:p>
          <a:p>
            <a:pPr>
              <a:buFont typeface="Wingdings" pitchFamily="2" charset="2"/>
              <a:buChar char="§"/>
            </a:pPr>
            <a:r>
              <a:rPr lang="en-AU" sz="2000" dirty="0" smtClean="0"/>
              <a:t>Version control and modifying joint code</a:t>
            </a:r>
          </a:p>
          <a:p>
            <a:pPr>
              <a:buFont typeface="Wingdings" pitchFamily="2" charset="2"/>
              <a:buChar char="§"/>
            </a:pPr>
            <a:r>
              <a:rPr lang="en-AU" sz="2000" dirty="0" smtClean="0"/>
              <a:t>Teamwork</a:t>
            </a:r>
          </a:p>
          <a:p>
            <a:pPr lvl="1">
              <a:buFont typeface="Wingdings" pitchFamily="2" charset="2"/>
              <a:buChar char="§"/>
            </a:pPr>
            <a:r>
              <a:rPr lang="en-AU" sz="1600" dirty="0" smtClean="0"/>
              <a:t>Decisions</a:t>
            </a:r>
          </a:p>
          <a:p>
            <a:pPr lvl="1">
              <a:buFont typeface="Wingdings" pitchFamily="2" charset="2"/>
              <a:buChar char="§"/>
            </a:pPr>
            <a:r>
              <a:rPr lang="en-AU" sz="1600" dirty="0" smtClean="0"/>
              <a:t>Conflict resolution</a:t>
            </a:r>
          </a:p>
          <a:p>
            <a:pPr>
              <a:buFont typeface="Wingdings" pitchFamily="2" charset="2"/>
              <a:buChar char="§"/>
            </a:pPr>
            <a:r>
              <a:rPr lang="en-AU" sz="2000" dirty="0" smtClean="0"/>
              <a:t>Communication is essential for success</a:t>
            </a:r>
          </a:p>
          <a:p>
            <a:pPr>
              <a:buFont typeface="Wingdings" pitchFamily="2" charset="2"/>
              <a:buChar char="§"/>
            </a:pPr>
            <a:r>
              <a:rPr lang="en-AU" sz="2000" dirty="0" smtClean="0"/>
              <a:t>The importance of time management</a:t>
            </a:r>
          </a:p>
          <a:p>
            <a:pPr>
              <a:buFont typeface="Wingdings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Assess and managing scope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2352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Acknowledgements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Client – Mr </a:t>
            </a:r>
            <a:r>
              <a:rPr lang="en-AU" sz="2400" dirty="0" err="1" smtClean="0"/>
              <a:t>Shri</a:t>
            </a:r>
            <a:r>
              <a:rPr lang="en-AU" sz="2400" dirty="0" smtClean="0"/>
              <a:t> </a:t>
            </a:r>
            <a:r>
              <a:rPr lang="en-AU" sz="2400" dirty="0" err="1" smtClean="0"/>
              <a:t>Rai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Supervisor – Dr </a:t>
            </a:r>
            <a:r>
              <a:rPr lang="en-AU" sz="2400" dirty="0" err="1" smtClean="0"/>
              <a:t>Fairuz</a:t>
            </a:r>
            <a:r>
              <a:rPr lang="en-AU" sz="2400" dirty="0" smtClean="0"/>
              <a:t> </a:t>
            </a:r>
            <a:r>
              <a:rPr lang="en-AU" sz="2400" dirty="0" err="1" smtClean="0"/>
              <a:t>Shiratuddin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Ayden-James Nolan – Music</a:t>
            </a:r>
          </a:p>
          <a:p>
            <a:pPr marL="0" indent="0">
              <a:buNone/>
            </a:pPr>
            <a:r>
              <a:rPr lang="en-AU" sz="2400" dirty="0" err="1" smtClean="0"/>
              <a:t>Elly</a:t>
            </a:r>
            <a:r>
              <a:rPr lang="en-AU" sz="2400" dirty="0" smtClean="0"/>
              <a:t> Thompson - Sounds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354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6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 smtClean="0"/>
              <a:t>Questions?</a:t>
            </a:r>
            <a:endParaRPr lang="en-AU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" y="2780928"/>
            <a:ext cx="8761683" cy="22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8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Outline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003232" cy="53732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Project background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Project 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The 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Our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Live demonstrations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Final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Future possibilities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Lessons learned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/>
              <a:t>Questions?</a:t>
            </a:r>
          </a:p>
          <a:p>
            <a:endParaRPr lang="en-AU" dirty="0"/>
          </a:p>
        </p:txBody>
      </p:sp>
      <p:pic>
        <p:nvPicPr>
          <p:cNvPr id="1026" name="Picture 2" descr="C:\Users\Hannah\Desktop\ICT313 Project\setup\Levels\Tempest Neuromend\Assets\Tempest\Resources\TitleProxy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462" y="1628800"/>
            <a:ext cx="491752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Project 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200" dirty="0"/>
              <a:t>Project Name: </a:t>
            </a:r>
            <a:r>
              <a:rPr lang="en-AU" sz="2200" dirty="0" err="1" smtClean="0"/>
              <a:t>Neuromend</a:t>
            </a:r>
            <a:endParaRPr lang="en-AU" sz="2200" dirty="0" smtClean="0"/>
          </a:p>
          <a:p>
            <a:pPr marL="0" indent="0">
              <a:buNone/>
            </a:pPr>
            <a:r>
              <a:rPr lang="en-AU" sz="2200" dirty="0" smtClean="0"/>
              <a:t>Client</a:t>
            </a:r>
            <a:r>
              <a:rPr lang="en-AU" sz="2200" dirty="0"/>
              <a:t>: </a:t>
            </a:r>
            <a:r>
              <a:rPr lang="en-AU" sz="2200" dirty="0" err="1" smtClean="0"/>
              <a:t>Shri</a:t>
            </a:r>
            <a:r>
              <a:rPr lang="en-AU" sz="2200" dirty="0" smtClean="0"/>
              <a:t> </a:t>
            </a:r>
            <a:r>
              <a:rPr lang="en-AU" sz="2200" dirty="0" err="1" smtClean="0"/>
              <a:t>Rai</a:t>
            </a:r>
            <a:r>
              <a:rPr lang="en-AU" sz="2200" dirty="0" smtClean="0"/>
              <a:t>, Murdoch School of Engineering &amp; IT</a:t>
            </a:r>
            <a:endParaRPr lang="en-AU" sz="2200" dirty="0"/>
          </a:p>
          <a:p>
            <a:pPr marL="0" indent="0">
              <a:buNone/>
            </a:pPr>
            <a:r>
              <a:rPr lang="en-AU" sz="2200" dirty="0"/>
              <a:t>Supervisor: </a:t>
            </a:r>
            <a:r>
              <a:rPr lang="en-AU" sz="2200" dirty="0" err="1" smtClean="0"/>
              <a:t>Fairuz</a:t>
            </a:r>
            <a:r>
              <a:rPr lang="en-AU" sz="2200" dirty="0" smtClean="0"/>
              <a:t> </a:t>
            </a:r>
            <a:r>
              <a:rPr lang="en-AU" sz="2200" dirty="0" err="1"/>
              <a:t>Shiratuddin</a:t>
            </a:r>
            <a:endParaRPr lang="en-AU" sz="2200" dirty="0"/>
          </a:p>
          <a:p>
            <a:pPr marL="0" indent="0">
              <a:buNone/>
            </a:pPr>
            <a:r>
              <a:rPr lang="en-AU" sz="2200" dirty="0" smtClean="0"/>
              <a:t>Tempest: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Ary Bizar </a:t>
            </a:r>
            <a:r>
              <a:rPr lang="en-AU" sz="2200" i="1" dirty="0"/>
              <a:t>(</a:t>
            </a:r>
            <a:r>
              <a:rPr lang="en-AU" sz="2200" i="1" dirty="0" err="1"/>
              <a:t>Bsc</a:t>
            </a:r>
            <a:r>
              <a:rPr lang="en-AU" sz="2200" i="1" dirty="0"/>
              <a:t>, </a:t>
            </a:r>
            <a:r>
              <a:rPr lang="en-AU" sz="2200" i="1" dirty="0" smtClean="0"/>
              <a:t>Games Technology, Games Art and Design)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/>
              <a:t>Level designer, Asset creator</a:t>
            </a:r>
            <a:endParaRPr lang="en-AU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Anopan Kandiah </a:t>
            </a:r>
            <a:r>
              <a:rPr lang="en-AU" sz="2200" i="1" dirty="0"/>
              <a:t>(</a:t>
            </a:r>
            <a:r>
              <a:rPr lang="en-AU" sz="2200" i="1" dirty="0" err="1"/>
              <a:t>Bsc</a:t>
            </a:r>
            <a:r>
              <a:rPr lang="en-AU" sz="2200" i="1" dirty="0"/>
              <a:t>, Computer Science, Games Technology</a:t>
            </a:r>
            <a:r>
              <a:rPr lang="en-AU" sz="2200" i="1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err="1" smtClean="0"/>
              <a:t>Kinect</a:t>
            </a:r>
            <a:r>
              <a:rPr lang="en-AU" sz="2200" i="1" dirty="0" smtClean="0"/>
              <a:t> development</a:t>
            </a:r>
            <a:endParaRPr lang="en-AU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Hannah Klinac </a:t>
            </a:r>
            <a:r>
              <a:rPr lang="en-AU" sz="2200" i="1" dirty="0"/>
              <a:t>(</a:t>
            </a:r>
            <a:r>
              <a:rPr lang="en-AU" sz="2200" i="1" dirty="0" err="1"/>
              <a:t>Bsc</a:t>
            </a:r>
            <a:r>
              <a:rPr lang="en-AU" sz="2200" i="1" dirty="0"/>
              <a:t>, Computer Science, Games Technology</a:t>
            </a:r>
            <a:r>
              <a:rPr lang="en-AU" sz="2200" i="1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/>
              <a:t>Leap Motion development, Project Manager</a:t>
            </a:r>
            <a:endParaRPr lang="en-AU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Alex Mlodawski </a:t>
            </a:r>
            <a:r>
              <a:rPr lang="en-AU" sz="2200" i="1" dirty="0"/>
              <a:t>(</a:t>
            </a:r>
            <a:r>
              <a:rPr lang="en-AU" sz="2200" i="1" dirty="0" err="1"/>
              <a:t>Bsc</a:t>
            </a:r>
            <a:r>
              <a:rPr lang="en-AU" sz="2200" i="1" dirty="0"/>
              <a:t>, Computer Science, Games Technology</a:t>
            </a:r>
            <a:r>
              <a:rPr lang="en-AU" sz="2200" i="1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err="1" smtClean="0"/>
              <a:t>Kinect</a:t>
            </a:r>
            <a:r>
              <a:rPr lang="en-AU" sz="2200" i="1" dirty="0" smtClean="0"/>
              <a:t> development</a:t>
            </a:r>
            <a:endParaRPr lang="en-AU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Bryan Yu </a:t>
            </a:r>
            <a:r>
              <a:rPr lang="en-AU" sz="2200" i="1" dirty="0" smtClean="0"/>
              <a:t>(</a:t>
            </a:r>
            <a:r>
              <a:rPr lang="en-AU" sz="2200" i="1" dirty="0" err="1" smtClean="0"/>
              <a:t>Bsc</a:t>
            </a:r>
            <a:r>
              <a:rPr lang="en-AU" sz="2200" i="1" dirty="0" smtClean="0"/>
              <a:t>, Computer Science, Games Technology)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/>
              <a:t>Razer Hydra development, Database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63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Project Background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Stroke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Parts of the brain may be damaged or may die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This can result some loss of motor control</a:t>
            </a:r>
          </a:p>
          <a:p>
            <a:pPr marL="0" indent="0">
              <a:buNone/>
            </a:pPr>
            <a:r>
              <a:rPr lang="en-AU" sz="2000" dirty="0" smtClean="0"/>
              <a:t>One form of rehabilitation is rewiring</a:t>
            </a:r>
          </a:p>
          <a:p>
            <a:pPr marL="0" indent="0">
              <a:buNone/>
            </a:pPr>
            <a:r>
              <a:rPr lang="en-AU" sz="2000" dirty="0" smtClean="0"/>
              <a:t>Rehabilitation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Accessibility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Money</a:t>
            </a:r>
            <a:endParaRPr lang="en-AU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Tedious/boring – no incremental goals</a:t>
            </a:r>
            <a:endParaRPr lang="en-AU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6463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/>
              <a:t>Project Specifications &amp;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200" dirty="0"/>
              <a:t>S</a:t>
            </a:r>
            <a:r>
              <a:rPr lang="en-AU" sz="2200" dirty="0" smtClean="0"/>
              <a:t>pecifications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400" dirty="0"/>
              <a:t>This idea of simulation rehabilitation inducing rewiring is </a:t>
            </a:r>
            <a:r>
              <a:rPr lang="en-AU" sz="2400" dirty="0" smtClean="0"/>
              <a:t>a theory that has been shown to work elsewhere</a:t>
            </a:r>
            <a:endParaRPr lang="en-AU" sz="2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This project is one of the first steps toward establishing a stroke rehabilitation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dirty="0" smtClean="0"/>
              <a:t>This project involves developing the prototype platform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/>
              <a:t>Testing will be done next semester</a:t>
            </a:r>
          </a:p>
          <a:p>
            <a:pPr marL="0" indent="0">
              <a:buNone/>
            </a:pPr>
            <a:r>
              <a:rPr lang="en-AU" sz="2200" dirty="0" smtClean="0"/>
              <a:t>Requirements</a:t>
            </a:r>
            <a:endParaRPr lang="en-AU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Create a </a:t>
            </a:r>
            <a:r>
              <a:rPr lang="en-AU" sz="2200" dirty="0"/>
              <a:t>v</a:t>
            </a:r>
            <a:r>
              <a:rPr lang="en-AU" sz="2200" dirty="0" smtClean="0"/>
              <a:t>irtual simulation</a:t>
            </a:r>
            <a:endParaRPr lang="en-AU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Design and develop 3 </a:t>
            </a:r>
            <a:r>
              <a:rPr lang="en-AU" sz="2200" dirty="0"/>
              <a:t>different </a:t>
            </a:r>
            <a:r>
              <a:rPr lang="en-AU" sz="2200" dirty="0" smtClean="0"/>
              <a:t>tasks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Utilize natural user interfaces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Design and develop sensitivity </a:t>
            </a:r>
            <a:r>
              <a:rPr lang="en-AU" sz="2200" dirty="0"/>
              <a:t>adjustor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/>
              <a:t>Design and develop to support profiling </a:t>
            </a:r>
            <a:r>
              <a:rPr lang="en-AU" sz="2200" dirty="0"/>
              <a:t>and database </a:t>
            </a:r>
          </a:p>
          <a:p>
            <a:pPr marL="457200" lvl="1" indent="0">
              <a:buNone/>
            </a:pPr>
            <a:r>
              <a:rPr lang="en-AU" sz="2200" dirty="0" smtClean="0"/>
              <a:t>	to </a:t>
            </a:r>
            <a:r>
              <a:rPr lang="en-AU" sz="2200" dirty="0"/>
              <a:t>keep track of progress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52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The </a:t>
            </a:r>
            <a:r>
              <a:rPr lang="en-AU" b="1" dirty="0" smtClean="0"/>
              <a:t>Solutions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 smtClean="0"/>
              <a:t>The main system must have:</a:t>
            </a:r>
          </a:p>
          <a:p>
            <a:pPr marL="0" indent="0">
              <a:buNone/>
            </a:pPr>
            <a:r>
              <a:rPr lang="en-AU" dirty="0" smtClean="0"/>
              <a:t>Virtual environments</a:t>
            </a:r>
          </a:p>
          <a:p>
            <a:pPr marL="0" indent="0">
              <a:buNone/>
            </a:pPr>
            <a:r>
              <a:rPr lang="en-AU" dirty="0" smtClean="0"/>
              <a:t>3 different tasks that require different movements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/>
              <a:t>Object Manipulation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/>
              <a:t>Obstacle Avoidance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/>
              <a:t>Way Finding</a:t>
            </a:r>
          </a:p>
          <a:p>
            <a:pPr marL="0" indent="0">
              <a:buNone/>
            </a:pPr>
            <a:r>
              <a:rPr lang="en-AU" dirty="0" smtClean="0"/>
              <a:t>Natural user interfaces* devices (providing different accessibilities) used in conjunction with Oculus Rift (the main display)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/>
              <a:t>Keyboard </a:t>
            </a:r>
            <a:r>
              <a:rPr lang="en-AU" sz="3200" dirty="0"/>
              <a:t>and </a:t>
            </a:r>
            <a:r>
              <a:rPr lang="en-AU" sz="3200" dirty="0" smtClean="0"/>
              <a:t>mouse* (control device)</a:t>
            </a:r>
            <a:endParaRPr lang="en-AU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/>
              <a:t>Razer </a:t>
            </a:r>
            <a:r>
              <a:rPr lang="en-AU" sz="3200" dirty="0"/>
              <a:t>Hydra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err="1" smtClean="0"/>
              <a:t>Kinect</a:t>
            </a:r>
            <a:endParaRPr lang="en-AU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/>
              <a:t>Leap </a:t>
            </a:r>
            <a:r>
              <a:rPr lang="en-AU" sz="3200" dirty="0"/>
              <a:t>Motion</a:t>
            </a:r>
          </a:p>
          <a:p>
            <a:pPr marL="0" indent="0">
              <a:buNone/>
            </a:pPr>
            <a:r>
              <a:rPr lang="en-AU" dirty="0" smtClean="0"/>
              <a:t>Sensitivity and other adjustable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/>
              <a:t>Provide incremental goals</a:t>
            </a:r>
            <a:endParaRPr lang="en-AU" sz="3200" dirty="0"/>
          </a:p>
          <a:p>
            <a:pPr marL="0" indent="0">
              <a:buNone/>
            </a:pPr>
            <a:r>
              <a:rPr lang="en-AU" dirty="0"/>
              <a:t>Monitoring </a:t>
            </a:r>
            <a:r>
              <a:rPr lang="en-AU" dirty="0" smtClean="0"/>
              <a:t>progress – can be assessed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Profiles on </a:t>
            </a:r>
            <a:r>
              <a:rPr lang="en-AU" dirty="0" smtClean="0"/>
              <a:t>an external database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68" y="1412776"/>
            <a:ext cx="2047598" cy="1925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64438"/>
            <a:ext cx="224572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nnah\Desktop\ICT313 Project\setup\Documents\Schedu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92896"/>
            <a:ext cx="5796134" cy="23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AU" b="1" dirty="0" smtClean="0"/>
              <a:t>Project Management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2736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 smtClean="0"/>
              <a:t>Iterative (SCRUM) methodology with weekly sprints</a:t>
            </a:r>
          </a:p>
          <a:p>
            <a:pPr marL="0" indent="0">
              <a:buNone/>
            </a:pPr>
            <a:r>
              <a:rPr lang="en-AU" sz="2000" dirty="0" smtClean="0"/>
              <a:t>Weekly team/supervisor meetings</a:t>
            </a:r>
          </a:p>
          <a:p>
            <a:pPr marL="0" indent="0">
              <a:buNone/>
            </a:pPr>
            <a:r>
              <a:rPr lang="en-AU" sz="2000" dirty="0" smtClean="0"/>
              <a:t>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Project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/>
              <a:t>Facebook group</a:t>
            </a:r>
          </a:p>
          <a:p>
            <a:pPr marL="0" indent="0">
              <a:buNone/>
            </a:pPr>
            <a:r>
              <a:rPr lang="en-AU" sz="2000" dirty="0"/>
              <a:t>Source code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err="1"/>
              <a:t>GitHub</a:t>
            </a:r>
            <a:endParaRPr lang="en-AU" sz="2000" dirty="0"/>
          </a:p>
          <a:p>
            <a:pPr marL="0" indent="0">
              <a:buNone/>
            </a:pPr>
            <a:endParaRPr lang="en-A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Project Management Team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96" y="1600200"/>
            <a:ext cx="6991303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Ary Bizar – Level </a:t>
            </a:r>
            <a:r>
              <a:rPr lang="en-AU" sz="2000" dirty="0" smtClean="0"/>
              <a:t>designer, </a:t>
            </a:r>
            <a:r>
              <a:rPr lang="en-AU" sz="2000" dirty="0"/>
              <a:t>Asset </a:t>
            </a:r>
            <a:r>
              <a:rPr lang="en-AU" sz="2000" dirty="0" smtClean="0"/>
              <a:t>creator, Mouse &amp; keyboard development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	</a:t>
            </a:r>
            <a:r>
              <a:rPr lang="en-AU" sz="2000" dirty="0" err="1" smtClean="0"/>
              <a:t>Anopan</a:t>
            </a:r>
            <a:r>
              <a:rPr lang="en-AU" sz="2000" dirty="0" smtClean="0"/>
              <a:t> </a:t>
            </a:r>
            <a:r>
              <a:rPr lang="en-AU" sz="2000" dirty="0"/>
              <a:t>Kandiah – Kinect development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Hannah </a:t>
            </a:r>
            <a:r>
              <a:rPr lang="en-AU" sz="2000" dirty="0"/>
              <a:t>Klinac – Leap Motion </a:t>
            </a:r>
            <a:r>
              <a:rPr lang="en-AU" sz="2000" dirty="0" smtClean="0"/>
              <a:t>development, 	Project Manager</a:t>
            </a:r>
            <a:endParaRPr lang="en-AU" sz="2000" dirty="0"/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	Alex </a:t>
            </a:r>
            <a:r>
              <a:rPr lang="en-AU" sz="2000" dirty="0"/>
              <a:t>Mlodawski – Kinect development</a:t>
            </a:r>
          </a:p>
          <a:p>
            <a:pPr marL="0" indent="0">
              <a:buNone/>
            </a:pPr>
            <a:endParaRPr lang="en-AU" sz="2000" dirty="0" smtClean="0"/>
          </a:p>
          <a:p>
            <a:pPr marL="0" indent="0">
              <a:buNone/>
            </a:pPr>
            <a:r>
              <a:rPr lang="en-AU" sz="2000" dirty="0" smtClean="0"/>
              <a:t>Bryan </a:t>
            </a:r>
            <a:r>
              <a:rPr lang="en-AU" sz="2000" dirty="0"/>
              <a:t>Yu – Razer Hydra development, </a:t>
            </a:r>
            <a:r>
              <a:rPr lang="en-AU" sz="2000" dirty="0" smtClean="0"/>
              <a:t>Profiling and Database</a:t>
            </a:r>
            <a:endParaRPr lang="en-AU" sz="2000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76" y="3838727"/>
            <a:ext cx="1039376" cy="930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76" y="2209531"/>
            <a:ext cx="1092570" cy="930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9" y="3068960"/>
            <a:ext cx="932459" cy="930217"/>
          </a:xfrm>
          <a:prstGeom prst="rect">
            <a:avLst/>
          </a:prstGeom>
        </p:spPr>
      </p:pic>
      <p:pic>
        <p:nvPicPr>
          <p:cNvPr id="3074" name="Picture 2" descr="C:\Users\Hannah\Desktop\ICT313 Project\setup\Documents\Screenshots\Ary_000000000000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56792"/>
            <a:ext cx="932459" cy="9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nnah\Desktop\ICT313 Project\setup\Documents\Screenshots\Bryan_mugsho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2" y="4581128"/>
            <a:ext cx="932459" cy="9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Technologies Utilized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/>
              <a:t>Main system was developed using Unity and coded using C#</a:t>
            </a:r>
          </a:p>
          <a:p>
            <a:pPr marL="0" indent="0">
              <a:buNone/>
            </a:pPr>
            <a:r>
              <a:rPr lang="en-AU" dirty="0" smtClean="0"/>
              <a:t>Visual assets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3DS 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/>
              <a:t>Mudbox</a:t>
            </a:r>
            <a:endParaRPr lang="en-AU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Photoshop</a:t>
            </a:r>
          </a:p>
          <a:p>
            <a:pPr marL="0" indent="0">
              <a:buNone/>
            </a:pPr>
            <a:r>
              <a:rPr lang="en-AU" dirty="0" smtClean="0"/>
              <a:t>Database and profiling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/>
              <a:t>ClearDB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Oculus Rift DK1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/>
              <a:t>0.4.0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Razer Hydra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err="1" smtClean="0"/>
              <a:t>Sixense</a:t>
            </a:r>
            <a:r>
              <a:rPr lang="en-AU" dirty="0" smtClean="0"/>
              <a:t>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/>
              <a:t>Kinect</a:t>
            </a:r>
            <a:r>
              <a:rPr lang="en-AU" dirty="0" smtClean="0"/>
              <a:t> v1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/>
              <a:t>V1.8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/>
              <a:t>Leap Motion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/>
              <a:t>V2 Tracking API,  2.1.5 SDK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92" y="3858433"/>
            <a:ext cx="2724594" cy="2043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86" y="3861048"/>
            <a:ext cx="2247714" cy="2996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38936"/>
            <a:ext cx="2699792" cy="20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5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Template1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PowerpointTemplate1</Template>
  <TotalTime>14</TotalTime>
  <Words>747</Words>
  <Application>Microsoft Office PowerPoint</Application>
  <PresentationFormat>On-screen Show (4:3)</PresentationFormat>
  <Paragraphs>200</Paragraphs>
  <Slides>18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PowerpointTemplate1</vt:lpstr>
      <vt:lpstr>Neuromend</vt:lpstr>
      <vt:lpstr>Outline</vt:lpstr>
      <vt:lpstr>Project Introduction</vt:lpstr>
      <vt:lpstr>Project Background</vt:lpstr>
      <vt:lpstr>Project Specifications &amp; Requirements</vt:lpstr>
      <vt:lpstr>The Solutions</vt:lpstr>
      <vt:lpstr>Project Management</vt:lpstr>
      <vt:lpstr>Project Management Team</vt:lpstr>
      <vt:lpstr>Technologies Utilized</vt:lpstr>
      <vt:lpstr>Video</vt:lpstr>
      <vt:lpstr>Live Demonstration Kinect – “Object Avoidance” task </vt:lpstr>
      <vt:lpstr>Live Demonstration Razer Hydra – “Object Manipulation” task </vt:lpstr>
      <vt:lpstr>Live Demonstration Leap Motion – “Way Finding” task </vt:lpstr>
      <vt:lpstr>Final Status</vt:lpstr>
      <vt:lpstr>Future Possibilities</vt:lpstr>
      <vt:lpstr>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1</cp:revision>
  <dcterms:created xsi:type="dcterms:W3CDTF">2014-10-27T13:49:02Z</dcterms:created>
  <dcterms:modified xsi:type="dcterms:W3CDTF">2014-10-27T14:03:46Z</dcterms:modified>
</cp:coreProperties>
</file>