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57" r:id="rId3"/>
    <p:sldId id="278" r:id="rId4"/>
    <p:sldId id="259" r:id="rId5"/>
    <p:sldId id="260" r:id="rId6"/>
    <p:sldId id="261" r:id="rId7"/>
    <p:sldId id="262" r:id="rId8"/>
    <p:sldId id="272" r:id="rId9"/>
    <p:sldId id="267" r:id="rId10"/>
    <p:sldId id="268" r:id="rId11"/>
    <p:sldId id="270" r:id="rId12"/>
    <p:sldId id="269" r:id="rId13"/>
    <p:sldId id="276" r:id="rId14"/>
    <p:sldId id="277" r:id="rId15"/>
    <p:sldId id="275" r:id="rId16"/>
    <p:sldId id="263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96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3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76632-1E2A-47B5-B68F-E99DEBB92180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232DE-7803-4919-B98F-A2E2F39841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634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986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31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595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4196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52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45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41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69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24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78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851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58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 err="1" smtClean="0"/>
              <a:t>Neuromend</a:t>
            </a:r>
            <a:endParaRPr lang="en-A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886200"/>
            <a:ext cx="8928992" cy="1752600"/>
          </a:xfrm>
        </p:spPr>
        <p:txBody>
          <a:bodyPr>
            <a:normAutofit fontScale="85000" lnSpcReduction="10000"/>
          </a:bodyPr>
          <a:lstStyle/>
          <a:p>
            <a:r>
              <a:rPr lang="en-AU" dirty="0" smtClean="0">
                <a:solidFill>
                  <a:schemeClr val="tx1"/>
                </a:solidFill>
              </a:rPr>
              <a:t>By Tempest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An ICT313 Games Technology Project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lvl="1"/>
            <a:r>
              <a:rPr lang="en-AU" sz="1900" dirty="0" err="1"/>
              <a:t>Ary</a:t>
            </a:r>
            <a:r>
              <a:rPr lang="en-AU" sz="1900" dirty="0"/>
              <a:t> </a:t>
            </a:r>
            <a:r>
              <a:rPr lang="en-AU" sz="1900" dirty="0" err="1" smtClean="0"/>
              <a:t>Bizar</a:t>
            </a:r>
            <a:r>
              <a:rPr lang="en-AU" sz="1900" dirty="0" smtClean="0"/>
              <a:t>, </a:t>
            </a:r>
            <a:r>
              <a:rPr lang="en-AU" sz="1900" dirty="0" err="1" smtClean="0"/>
              <a:t>Anopan</a:t>
            </a:r>
            <a:r>
              <a:rPr lang="en-AU" sz="1900" dirty="0" smtClean="0"/>
              <a:t> </a:t>
            </a:r>
            <a:r>
              <a:rPr lang="en-AU" sz="1900" dirty="0" err="1" smtClean="0"/>
              <a:t>Kandiah</a:t>
            </a:r>
            <a:r>
              <a:rPr lang="en-AU" sz="1900" dirty="0" smtClean="0"/>
              <a:t>, Hannah </a:t>
            </a:r>
            <a:r>
              <a:rPr lang="en-AU" sz="1900" dirty="0" err="1" smtClean="0"/>
              <a:t>Klinac</a:t>
            </a:r>
            <a:r>
              <a:rPr lang="en-AU" sz="1900" dirty="0" smtClean="0"/>
              <a:t>, Alex </a:t>
            </a:r>
            <a:r>
              <a:rPr lang="en-AU" sz="1900" dirty="0" err="1" smtClean="0"/>
              <a:t>Mlodawski</a:t>
            </a:r>
            <a:r>
              <a:rPr lang="en-AU" sz="1900" dirty="0" smtClean="0"/>
              <a:t>, Bryan </a:t>
            </a:r>
            <a:r>
              <a:rPr lang="en-AU" sz="1900" dirty="0"/>
              <a:t>Yu</a:t>
            </a:r>
          </a:p>
          <a:p>
            <a:endParaRPr lang="en-A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7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 smtClean="0"/>
              <a:t>Kinect</a:t>
            </a:r>
            <a:r>
              <a:rPr lang="en-AU" b="1" dirty="0" smtClean="0"/>
              <a:t> (Alex + </a:t>
            </a:r>
            <a:r>
              <a:rPr lang="en-AU" b="1" dirty="0" err="1" smtClean="0"/>
              <a:t>Anopan</a:t>
            </a:r>
            <a:r>
              <a:rPr lang="en-AU" b="1" dirty="0" smtClean="0"/>
              <a:t>)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3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Leap Motion (Hannah)</a:t>
            </a:r>
            <a:endParaRPr lang="en-AU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95382"/>
            <a:ext cx="7416824" cy="5562618"/>
          </a:xfrm>
        </p:spPr>
      </p:pic>
    </p:spTree>
    <p:extLst>
      <p:ext uri="{BB962C8B-B14F-4D97-AF65-F5344CB8AC3E}">
        <p14:creationId xmlns:p14="http://schemas.microsoft.com/office/powerpoint/2010/main" val="243314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54" y="0"/>
            <a:ext cx="4586936" cy="342676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26763"/>
            <a:ext cx="4572857" cy="344757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064" y="3420042"/>
            <a:ext cx="4586936" cy="34379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1980" cy="3436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954" y="2780928"/>
            <a:ext cx="8229600" cy="1143000"/>
          </a:xfrm>
        </p:spPr>
        <p:txBody>
          <a:bodyPr/>
          <a:lstStyle/>
          <a:p>
            <a:r>
              <a:rPr lang="en-AU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Leap Motion</a:t>
            </a:r>
            <a:endParaRPr lang="en-AU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97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Current Status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Virtual Simulation</a:t>
            </a:r>
          </a:p>
          <a:p>
            <a:r>
              <a:rPr lang="en-AU" dirty="0" smtClean="0"/>
              <a:t>3 levels</a:t>
            </a:r>
          </a:p>
          <a:p>
            <a:r>
              <a:rPr lang="en-AU" dirty="0" smtClean="0"/>
              <a:t>Devices</a:t>
            </a:r>
          </a:p>
          <a:p>
            <a:r>
              <a:rPr lang="en-AU" dirty="0" smtClean="0"/>
              <a:t>Database</a:t>
            </a:r>
          </a:p>
          <a:p>
            <a:r>
              <a:rPr lang="en-AU" dirty="0" smtClean="0"/>
              <a:t>Sensitivity/settings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404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Future Possibilities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Clinical use</a:t>
            </a:r>
          </a:p>
          <a:p>
            <a:r>
              <a:rPr lang="en-AU" dirty="0" smtClean="0"/>
              <a:t>Adding speech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2374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Challenges and Lessons Learned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Devices</a:t>
            </a:r>
          </a:p>
          <a:p>
            <a:pPr lvl="1"/>
            <a:r>
              <a:rPr lang="en-AU" dirty="0" smtClean="0"/>
              <a:t>Beta products</a:t>
            </a:r>
          </a:p>
          <a:p>
            <a:pPr lvl="1"/>
            <a:r>
              <a:rPr lang="en-AU" dirty="0" smtClean="0"/>
              <a:t>Driver clashes</a:t>
            </a:r>
          </a:p>
          <a:p>
            <a:pPr lvl="1"/>
            <a:r>
              <a:rPr lang="en-AU" dirty="0" smtClean="0"/>
              <a:t>Versions/</a:t>
            </a:r>
            <a:r>
              <a:rPr lang="en-AU" dirty="0" err="1"/>
              <a:t>c</a:t>
            </a:r>
            <a:r>
              <a:rPr lang="en-AU" dirty="0" err="1" smtClean="0"/>
              <a:t>ompatability</a:t>
            </a:r>
            <a:endParaRPr lang="en-AU" dirty="0" smtClean="0"/>
          </a:p>
          <a:p>
            <a:r>
              <a:rPr lang="en-AU" dirty="0" smtClean="0"/>
              <a:t>Designing movements/gestures</a:t>
            </a:r>
          </a:p>
          <a:p>
            <a:r>
              <a:rPr lang="en-AU" dirty="0" smtClean="0"/>
              <a:t>Version control (levels + devices)</a:t>
            </a:r>
          </a:p>
          <a:p>
            <a:r>
              <a:rPr lang="en-AU" dirty="0" smtClean="0"/>
              <a:t>Communication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61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Acknowledgements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Client – Mr </a:t>
            </a:r>
            <a:r>
              <a:rPr lang="en-AU" dirty="0" err="1" smtClean="0"/>
              <a:t>Shri</a:t>
            </a:r>
            <a:r>
              <a:rPr lang="en-AU" dirty="0" smtClean="0"/>
              <a:t> </a:t>
            </a:r>
            <a:r>
              <a:rPr lang="en-AU" dirty="0" err="1" smtClean="0"/>
              <a:t>Rai</a:t>
            </a:r>
            <a:endParaRPr lang="en-AU" dirty="0" smtClean="0"/>
          </a:p>
          <a:p>
            <a:r>
              <a:rPr lang="en-AU" dirty="0" smtClean="0"/>
              <a:t>Supervisor – Dr </a:t>
            </a:r>
            <a:r>
              <a:rPr lang="en-AU" dirty="0" err="1" smtClean="0"/>
              <a:t>Fairuz</a:t>
            </a:r>
            <a:r>
              <a:rPr lang="en-AU" dirty="0" smtClean="0"/>
              <a:t> </a:t>
            </a:r>
            <a:r>
              <a:rPr lang="en-AU" dirty="0" err="1" smtClean="0"/>
              <a:t>Shiratuddin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65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Questions?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908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Introduction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Client: </a:t>
            </a:r>
            <a:r>
              <a:rPr lang="en-AU" dirty="0" err="1" smtClean="0"/>
              <a:t>Shri</a:t>
            </a:r>
            <a:r>
              <a:rPr lang="en-AU" dirty="0" smtClean="0"/>
              <a:t> </a:t>
            </a:r>
            <a:r>
              <a:rPr lang="en-AU" dirty="0" err="1"/>
              <a:t>Rai</a:t>
            </a:r>
            <a:endParaRPr lang="en-AU" dirty="0"/>
          </a:p>
          <a:p>
            <a:r>
              <a:rPr lang="en-AU" dirty="0"/>
              <a:t>Supervisor: </a:t>
            </a:r>
            <a:r>
              <a:rPr lang="en-AU" dirty="0" err="1" smtClean="0"/>
              <a:t>Fairuz</a:t>
            </a:r>
            <a:r>
              <a:rPr lang="en-AU" dirty="0" smtClean="0"/>
              <a:t> </a:t>
            </a:r>
            <a:r>
              <a:rPr lang="en-AU" dirty="0" err="1"/>
              <a:t>Shiratuddin</a:t>
            </a:r>
            <a:endParaRPr lang="en-AU" dirty="0"/>
          </a:p>
          <a:p>
            <a:r>
              <a:rPr lang="en-AU" dirty="0"/>
              <a:t>Team </a:t>
            </a:r>
            <a:r>
              <a:rPr lang="en-AU" dirty="0" smtClean="0"/>
              <a:t>Name: Tempest</a:t>
            </a:r>
            <a:endParaRPr lang="en-AU" dirty="0"/>
          </a:p>
          <a:p>
            <a:r>
              <a:rPr lang="en-AU" dirty="0"/>
              <a:t>Team Members: </a:t>
            </a:r>
            <a:endParaRPr lang="en-AU" dirty="0" smtClean="0"/>
          </a:p>
          <a:p>
            <a:pPr lvl="1"/>
            <a:r>
              <a:rPr lang="en-AU" dirty="0" err="1" smtClean="0"/>
              <a:t>Ary</a:t>
            </a:r>
            <a:r>
              <a:rPr lang="en-AU" dirty="0" smtClean="0"/>
              <a:t> </a:t>
            </a:r>
            <a:r>
              <a:rPr lang="en-AU" dirty="0" err="1" smtClean="0"/>
              <a:t>Bizar</a:t>
            </a:r>
            <a:endParaRPr lang="en-AU" dirty="0" smtClean="0"/>
          </a:p>
          <a:p>
            <a:pPr lvl="1"/>
            <a:r>
              <a:rPr lang="en-AU" dirty="0" err="1" smtClean="0"/>
              <a:t>Anopan</a:t>
            </a:r>
            <a:r>
              <a:rPr lang="en-AU" dirty="0" smtClean="0"/>
              <a:t> </a:t>
            </a:r>
            <a:r>
              <a:rPr lang="en-AU" dirty="0" err="1" smtClean="0"/>
              <a:t>Kandiah</a:t>
            </a:r>
            <a:endParaRPr lang="en-AU" dirty="0" smtClean="0"/>
          </a:p>
          <a:p>
            <a:pPr lvl="1"/>
            <a:r>
              <a:rPr lang="en-AU" dirty="0" smtClean="0"/>
              <a:t>Hannah </a:t>
            </a:r>
            <a:r>
              <a:rPr lang="en-AU" dirty="0" err="1" smtClean="0"/>
              <a:t>Klinac</a:t>
            </a:r>
            <a:endParaRPr lang="en-AU" dirty="0" smtClean="0"/>
          </a:p>
          <a:p>
            <a:pPr lvl="1"/>
            <a:r>
              <a:rPr lang="en-AU" dirty="0" smtClean="0"/>
              <a:t>Alex </a:t>
            </a:r>
            <a:r>
              <a:rPr lang="en-AU" dirty="0" err="1" smtClean="0"/>
              <a:t>Mlodawski</a:t>
            </a:r>
            <a:endParaRPr lang="en-AU" dirty="0" smtClean="0"/>
          </a:p>
          <a:p>
            <a:pPr lvl="1"/>
            <a:r>
              <a:rPr lang="en-AU" dirty="0" smtClean="0"/>
              <a:t>Bryan Yu</a:t>
            </a:r>
          </a:p>
          <a:p>
            <a:r>
              <a:rPr lang="en-AU" dirty="0" smtClean="0"/>
              <a:t>Project Name: </a:t>
            </a:r>
            <a:r>
              <a:rPr lang="en-AU" dirty="0" err="1" smtClean="0"/>
              <a:t>Neuromend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3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Project Management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Methodology</a:t>
            </a:r>
          </a:p>
          <a:p>
            <a:r>
              <a:rPr lang="en-AU" dirty="0" smtClean="0"/>
              <a:t>Weekly team/supervisor meetings</a:t>
            </a:r>
          </a:p>
          <a:p>
            <a:r>
              <a:rPr lang="en-AU" dirty="0" smtClean="0"/>
              <a:t>Source code control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14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Background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Stroke</a:t>
            </a:r>
          </a:p>
          <a:p>
            <a:pPr lvl="1"/>
            <a:r>
              <a:rPr lang="en-AU" dirty="0" smtClean="0"/>
              <a:t>How it affects the brain</a:t>
            </a:r>
          </a:p>
          <a:p>
            <a:r>
              <a:rPr lang="en-AU" dirty="0" smtClean="0"/>
              <a:t>Rehabilitation</a:t>
            </a:r>
          </a:p>
          <a:p>
            <a:pPr lvl="1"/>
            <a:r>
              <a:rPr lang="en-AU" dirty="0" smtClean="0"/>
              <a:t>Rewiring</a:t>
            </a:r>
          </a:p>
        </p:txBody>
      </p:sp>
    </p:spTree>
    <p:extLst>
      <p:ext uri="{BB962C8B-B14F-4D97-AF65-F5344CB8AC3E}">
        <p14:creationId xmlns:p14="http://schemas.microsoft.com/office/powerpoint/2010/main" val="31409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Problem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Rehabilitation</a:t>
            </a:r>
          </a:p>
          <a:p>
            <a:pPr lvl="1"/>
            <a:r>
              <a:rPr lang="en-AU" dirty="0"/>
              <a:t>Expensive</a:t>
            </a:r>
          </a:p>
          <a:p>
            <a:pPr lvl="1"/>
            <a:r>
              <a:rPr lang="en-AU" dirty="0" smtClean="0"/>
              <a:t>Tedious/boring</a:t>
            </a:r>
          </a:p>
          <a:p>
            <a:pPr lvl="1"/>
            <a:r>
              <a:rPr lang="en-AU" dirty="0" smtClean="0"/>
              <a:t>Limited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84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Solution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/>
          <a:lstStyle/>
          <a:p>
            <a:r>
              <a:rPr lang="en-AU" dirty="0" smtClean="0"/>
              <a:t>Virtual Simulation</a:t>
            </a:r>
          </a:p>
          <a:p>
            <a:pPr lvl="1"/>
            <a:r>
              <a:rPr lang="en-AU" dirty="0" smtClean="0"/>
              <a:t>3 worlds</a:t>
            </a:r>
            <a:endParaRPr lang="en-AU" dirty="0"/>
          </a:p>
          <a:p>
            <a:r>
              <a:rPr lang="en-AU" dirty="0" smtClean="0"/>
              <a:t>Devices</a:t>
            </a:r>
          </a:p>
          <a:p>
            <a:pPr lvl="1"/>
            <a:r>
              <a:rPr lang="en-AU" dirty="0" smtClean="0"/>
              <a:t>Oculus + Keyboard and mouse</a:t>
            </a:r>
          </a:p>
          <a:p>
            <a:pPr lvl="1"/>
            <a:r>
              <a:rPr lang="en-AU" dirty="0"/>
              <a:t>Oculus </a:t>
            </a:r>
            <a:r>
              <a:rPr lang="en-AU" dirty="0" smtClean="0"/>
              <a:t>+ Razer Hydra</a:t>
            </a:r>
          </a:p>
          <a:p>
            <a:pPr lvl="1"/>
            <a:r>
              <a:rPr lang="en-AU" dirty="0"/>
              <a:t>Oculus </a:t>
            </a:r>
            <a:r>
              <a:rPr lang="en-AU" dirty="0" smtClean="0"/>
              <a:t>+ </a:t>
            </a:r>
            <a:r>
              <a:rPr lang="en-AU" dirty="0" err="1" smtClean="0"/>
              <a:t>Kinect</a:t>
            </a:r>
            <a:endParaRPr lang="en-AU" dirty="0"/>
          </a:p>
          <a:p>
            <a:pPr lvl="1"/>
            <a:r>
              <a:rPr lang="en-AU" dirty="0"/>
              <a:t>Oculus </a:t>
            </a:r>
            <a:r>
              <a:rPr lang="en-AU" dirty="0" smtClean="0"/>
              <a:t>+ Leap Motion</a:t>
            </a:r>
          </a:p>
          <a:p>
            <a:r>
              <a:rPr lang="en-AU" dirty="0" smtClean="0"/>
              <a:t>Sensitivity/Settings</a:t>
            </a:r>
          </a:p>
          <a:p>
            <a:r>
              <a:rPr lang="en-AU" dirty="0" smtClean="0"/>
              <a:t>Monitoring progress</a:t>
            </a:r>
          </a:p>
          <a:p>
            <a:r>
              <a:rPr lang="en-AU" dirty="0" smtClean="0"/>
              <a:t>Profiles on a database</a:t>
            </a:r>
            <a:endParaRPr lang="en-AU" dirty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5843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 smtClean="0"/>
              <a:t>World (</a:t>
            </a:r>
            <a:r>
              <a:rPr lang="en-AU" b="1" dirty="0" err="1" smtClean="0"/>
              <a:t>Ary</a:t>
            </a:r>
            <a:r>
              <a:rPr lang="en-AU" b="1" dirty="0" smtClean="0"/>
              <a:t>)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848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Database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853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Razer Hydra (Bryan)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32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175</Words>
  <Application>Microsoft Office PowerPoint</Application>
  <PresentationFormat>On-screen Show (4:3)</PresentationFormat>
  <Paragraphs>69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Neuromend</vt:lpstr>
      <vt:lpstr>Introduction</vt:lpstr>
      <vt:lpstr>Project Management</vt:lpstr>
      <vt:lpstr>Background</vt:lpstr>
      <vt:lpstr>Problem</vt:lpstr>
      <vt:lpstr>Solution</vt:lpstr>
      <vt:lpstr>World (Ary)</vt:lpstr>
      <vt:lpstr>Database</vt:lpstr>
      <vt:lpstr>Razer Hydra (Bryan)</vt:lpstr>
      <vt:lpstr>Kinect (Alex + Anopan)</vt:lpstr>
      <vt:lpstr>Leap Motion (Hannah)</vt:lpstr>
      <vt:lpstr>Leap Motion</vt:lpstr>
      <vt:lpstr>Current Status</vt:lpstr>
      <vt:lpstr>Future Possibilities</vt:lpstr>
      <vt:lpstr>Challenges and Lessons Learned</vt:lpstr>
      <vt:lpstr>Acknowledgements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Neuromend</dc:title>
  <dc:creator>Hannah</dc:creator>
  <cp:lastModifiedBy>Hannah</cp:lastModifiedBy>
  <cp:revision>13</cp:revision>
  <dcterms:created xsi:type="dcterms:W3CDTF">2014-10-14T06:04:22Z</dcterms:created>
  <dcterms:modified xsi:type="dcterms:W3CDTF">2014-10-14T13:03:44Z</dcterms:modified>
</cp:coreProperties>
</file>