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2"/>
          <a:srcRect t="31240" b="31240"/>
          <a:stretch>
            <a:fillRect/>
          </a:stretch>
        </p:blipFill>
        <p:spPr>
          <a:xfrm>
            <a:off x="3679570" y="1068286"/>
            <a:ext cx="4836969" cy="1629752"/>
          </a:xfrm>
        </p:spPr>
      </p:pic>
      <p:sp>
        <p:nvSpPr>
          <p:cNvPr id="1048605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algn="ctr"/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D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e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v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 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I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n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 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P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e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r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s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p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e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c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t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i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v</a:t>
            </a:r>
            <a:r>
              <a:rPr altLang="en-GB" b="1" sz="3200" i="1" lang="en-US">
                <a:solidFill>
                  <a:srgbClr val="02A5E3"/>
                </a:solidFill>
                <a:latin typeface="Dancing Script"/>
                <a:cs typeface="Dancing Script"/>
              </a:rPr>
              <a:t>e</a:t>
            </a:r>
            <a:endParaRPr b="1" sz="3200" i="1" lang="en-GB">
              <a:solidFill>
                <a:srgbClr val="02A5E3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97" name=""/>
          <p:cNvSpPr>
            <a:spLocks noGrp="1"/>
          </p:cNvSpPr>
          <p:nvPr>
            <p:ph idx="1"/>
          </p:nvPr>
        </p:nvSpPr>
        <p:spPr/>
        <p:txBody>
          <a:bodyPr>
            <a:normAutofit fontScale="71429" lnSpcReduction="20000"/>
          </a:bodyPr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Majestic and Beautiful Marine fauna and flora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We Kill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Oil Spill ! Oil Spill! Oil Spill!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Any Yet Still 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In the " Deep-Blue" -for "Black-Gold" ,they Drill!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Wetlands, Marshes and Creeks,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How I Pity The Poor Birds - "a Safe Breeding grounds they seek!""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Global Species loss,and  Widespread threat of Extinction,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And Yet Still,All I can Hear is their Actionless  Din :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Blah! Blah ! Blah 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In act of destroying  Gaia - Mankind has 'Aced'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Nuclear Arms Race 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Now all I hear is,"Trip  to Mars" Race!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Trillions 'wasted' - whilst countless millions  to  death Starve!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What a Shame!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No Pure water for the multitude ,Nor the Famished Livestock  Herds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Hyper inflated Development Indicators - 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Grossly Misleading and Distorting 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The Poor People's REALITY!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Over Hyped Development Statistics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Such Unbearable "Clamour and Din"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Unbearable UnHoly Bureaucratic - 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300" i="1" lang="en-GB">
                <a:solidFill>
                  <a:srgbClr val="92D04F"/>
                </a:solidFill>
                <a:latin typeface="Dancing Script"/>
                <a:cs typeface="Dancing Script"/>
              </a:rPr>
              <a:t>Blah! Blah ! Blah!</a:t>
            </a: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endParaRPr b="1" sz="1300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>
            <a:normAutofit fontScale="71429" lnSpcReduction="20000"/>
          </a:bodyPr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Like Unwary Civilizations of Old - now "gone with the wind.."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Tis a Similar path HumanKind is Heading Indeed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Micro-plastics - found in our guts and spleens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Due to Toxic Fumes - "Oh! My  I just can't breathe!"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Mother Earth :Once a Green and lush Garden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A Majestic garden - fit for a King 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Now only filled with "Scavengers" and Debris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-Benefiting from the deaths of their own Kin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With Corruption that is Systemic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Like the Global Pandemic 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"Lukewarm " Governments ,MDA's,NGOs,INGOs and Charities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Only proficient at ' dark' deeds :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Public funds Embezzelling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Social-Media Flexing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Gibberish blabbering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And like ' Napoleon' -the pig (of AnimaL Farm Fame)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Irritatingly SQUEALING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Blah ! Blah ! Blah 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>
            <a:normAutofit fontScale="53571" lnSpcReduction="20000"/>
          </a:bodyPr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 I say Kudos! Kudos! Kudos!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 Strive On! Strive On! Strive On!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"Warriors" for Mother  Earth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To :Miss Gretta Thunberg ,the "Green Belt Initiative",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Melinda and Gates Foundation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Every Advocates of the Blue-Circular Economy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Human-Rights Activists, Educators,Researchers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Philantropists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To "all and sundry"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KINDRED SPIRITS! STRIVE ON!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Exemplified By Vigilant Actions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Non-conformists to the Systemic Syndrome of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 " Blah ! Blah! Blah!"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/>
        <p:txBody>
          <a:bodyPr/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Inorder to Save Our Dear Mother Earth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A Radical Global Action is needed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NOW! NOW ! NOW!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But Alas !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All we - the MILLINIALS hear is a guttural monotonous 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BLAH ! BLAH!  BLAH!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zh-CN" b="1" sz="4888" i="1" lang="en-US">
                <a:solidFill>
                  <a:srgbClr val="F46D43"/>
                </a:solidFill>
                <a:latin typeface="Dancing Script"/>
                <a:cs typeface="Dancing Script"/>
              </a:rPr>
              <a:t>A Call To Climate Change Mitigation Action:</a:t>
            </a:r>
            <a:br>
              <a:rPr altLang="zh-CN" b="1" sz="4888" i="1" lang="en-US">
                <a:solidFill>
                  <a:srgbClr val="F46D43"/>
                </a:solidFill>
                <a:latin typeface="Dancing Script"/>
                <a:cs typeface="Dancing Script"/>
              </a:rPr>
            </a:br>
            <a:r>
              <a:rPr altLang="zh-CN" b="1" sz="4888" i="1" lang="en-US">
                <a:solidFill>
                  <a:srgbClr val="F46D43"/>
                </a:solidFill>
                <a:latin typeface="Dancing Script"/>
                <a:cs typeface="Dancing Script"/>
              </a:rPr>
              <a:t>"Blah! Blah! Blah!"</a:t>
            </a:r>
            <a:endParaRPr altLang="zh-CN" b="1" sz="4888" i="1" lang="en-US">
              <a:solidFill>
                <a:srgbClr val="F46D43"/>
              </a:solidFill>
              <a:latin typeface="Dancing Script"/>
              <a:cs typeface="Dancing Script"/>
            </a:endParaRPr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1238250" y="1706879"/>
            <a:ext cx="6667500" cy="4130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900" i="1" lang="en-GB">
                <a:solidFill>
                  <a:srgbClr val="92D04F"/>
                </a:solidFill>
                <a:latin typeface="Dancing Script"/>
                <a:cs typeface="Dancing Script"/>
              </a:rPr>
              <a:t>Written by; Haji Alusine Nyanda Kawah - aka Hankx.
Dedicated to: Miss Gretta Thunberg And Mr Morrison Lahai ( Senior Lecturer, Institute of Geography and Development Studies, Njala University).
</a:t>
            </a:r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Oh! What pitiful sight to behold , Polar bears on melting icebergs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Disappearing floes!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All due to the unwise Consumerism of Gaia's prime foe -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Humankind.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Tragedy Upon Irony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Man's actions and inactions - the cause of our present Woes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Yet still we go on with the flow !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sz="2400" lang="en-GB">
                <a:solidFill>
                  <a:srgbClr val="92D04F"/>
                </a:solidFill>
                <a:latin typeface="Dancing Script"/>
                <a:cs typeface="Dancing Script"/>
              </a:rPr>
              <a:t>BLAH! BLAH! BLAH!</a:t>
            </a:r>
            <a:endParaRPr sz="2400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Young Bellies growling -like thunder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Sub-Saharan Africa's food Scarcity,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meagre harvest with inaccessibility!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The Causes to "Our" constant hunger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Starvation and spells of  Droughts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Biodiversity Loss And Habitat Degradation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In the 'East-Horn ' of Africa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Here and There - in the "Global South"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The mainstay of Famine and Starvation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sz="1900" lang="en-GB">
                <a:solidFill>
                  <a:srgbClr val="92D04F"/>
                </a:solidFill>
                <a:latin typeface="Dancing Script"/>
                <a:cs typeface="Dancing Script"/>
              </a:rPr>
              <a:t>Poverty is Trife</a:t>
            </a: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endParaRPr b="1" sz="1900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>
            <a:normAutofit fontScale="60714" lnSpcReduction="20000"/>
          </a:bodyPr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Grazing Lands and Farm lands Conflict and Strife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Morbid Smells of Death and Decay - of once plump livestocks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Yet Amidst all this Fray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Curable infectious diseases and "Brain-Drain"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The feeling of prolonged loss hangs in the air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Transnational Industries churning out toxic fumes ,Polluting Mother Earth's Once Pristine athmosphere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Deforestation and indiscriminate logging of the "Lungs of Gaia"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(Amazon Forest)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Loss Of indigenious heritage as if No one Cares!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And Yet All our policy makers are specialized in is  :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i="1" lang="en-GB">
                <a:solidFill>
                  <a:srgbClr val="92D04F"/>
                </a:solidFill>
                <a:latin typeface="Dancing Script"/>
                <a:cs typeface="Dancing Script"/>
              </a:rPr>
              <a:t>BLAH! BLAH! BLAH!</a:t>
            </a:r>
            <a:endParaRPr b="1" i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"Watch out for the advancing Dessert ! " 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Compatriots of the Sahel-Belt 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In Agroforestry and Bioremediaton engage!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Inorder for the dangers of the "Crawling" sand dunes to Avert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Work in-tandem with Environmental Experts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Do not Model after the Institutional adherents of: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BLAH!  BLAH!  BLAH!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Oh Youths ,let Our Livelihood activities be Diverse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Our Sacres Ancestral Groves ,Virgin rainforests - Conserve!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Let Our natural 'treasures': gold,diamonds,Rutile and Marine life... -be Reserved 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For if the  " Fragile Tresh-Hold" is Perversed ;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Even if the whole Universe, We travese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Humankind's imminent Doom could not be Reversed!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Let the Noble Cause of Sustainable Development be globally Dispersed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Oh ! how I  Detest their Jargons and empty words: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  <a:p>
            <a:pPr algn="ctr" indent="0" marL="0">
              <a:buNone/>
            </a:pPr>
            <a:r>
              <a:rPr b="1" lang="en-GB">
                <a:solidFill>
                  <a:srgbClr val="92D04F"/>
                </a:solidFill>
                <a:latin typeface="Dancing Script"/>
                <a:cs typeface="Dancing Script"/>
              </a:rPr>
              <a:t>Blah! Blah!  BLAH!</a:t>
            </a:r>
            <a:endParaRPr b="1" lang="en-GB">
              <a:solidFill>
                <a:srgbClr val="92D04F"/>
              </a:solidFill>
              <a:latin typeface="Dancing Script"/>
              <a:cs typeface="Dancing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SM-A260F</dc:creator>
  <dcterms:created xsi:type="dcterms:W3CDTF">2015-05-12T09:30:45Z</dcterms:created>
  <dcterms:modified xsi:type="dcterms:W3CDTF">2022-06-03T09:33:23Z</dcterms:modified>
</cp:coreProperties>
</file>