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2135E-519B-4B67-A1B2-B747132B4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資料結構</a:t>
            </a:r>
            <a:r>
              <a:rPr lang="en-US" altLang="zh-TW" dirty="0"/>
              <a:t>Data Structure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期末報告 </a:t>
            </a:r>
            <a:r>
              <a:rPr lang="en-US" altLang="zh-TW" dirty="0"/>
              <a:t>Final Program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096C89-2C28-4BBD-BB59-9483A70AB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24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70FFA424-278D-4545-90BA-07151469E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3E1EA637-4F3E-4A0D-9AD8-4F00B7ABF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70" b="-2"/>
          <a:stretch/>
        </p:blipFill>
        <p:spPr>
          <a:xfrm>
            <a:off x="7814735" y="10"/>
            <a:ext cx="4377265" cy="4547283"/>
          </a:xfrm>
          <a:prstGeom prst="rect">
            <a:avLst/>
          </a:prstGeom>
        </p:spPr>
      </p:pic>
      <p:pic>
        <p:nvPicPr>
          <p:cNvPr id="12" name="圖片 11" descr="一張含有 螢幕擷取畫面, 電腦 的圖片&#10;&#10;自動產生的描述">
            <a:extLst>
              <a:ext uri="{FF2B5EF4-FFF2-40B4-BE49-F238E27FC236}">
                <a16:creationId xmlns:a16="http://schemas.microsoft.com/office/drawing/2014/main" id="{F848257B-5102-4215-9C2C-22B0489EC8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726" b="3"/>
          <a:stretch/>
        </p:blipFill>
        <p:spPr>
          <a:xfrm>
            <a:off x="3976462" y="12112"/>
            <a:ext cx="4063980" cy="4883271"/>
          </a:xfrm>
          <a:custGeom>
            <a:avLst/>
            <a:gdLst>
              <a:gd name="connsiteX0" fmla="*/ 0 w 4064000"/>
              <a:gd name="connsiteY0" fmla="*/ 0 h 4883281"/>
              <a:gd name="connsiteX1" fmla="*/ 4064000 w 4064000"/>
              <a:gd name="connsiteY1" fmla="*/ 0 h 4883281"/>
              <a:gd name="connsiteX2" fmla="*/ 4064000 w 4064000"/>
              <a:gd name="connsiteY2" fmla="*/ 2014600 h 4883281"/>
              <a:gd name="connsiteX3" fmla="*/ 3815738 w 4064000"/>
              <a:gd name="connsiteY3" fmla="*/ 2373182 h 4883281"/>
              <a:gd name="connsiteX4" fmla="*/ 3812808 w 4064000"/>
              <a:gd name="connsiteY4" fmla="*/ 2381649 h 4883281"/>
              <a:gd name="connsiteX5" fmla="*/ 3808411 w 4064000"/>
              <a:gd name="connsiteY5" fmla="*/ 2394349 h 4883281"/>
              <a:gd name="connsiteX6" fmla="*/ 3804015 w 4064000"/>
              <a:gd name="connsiteY6" fmla="*/ 2407048 h 4883281"/>
              <a:gd name="connsiteX7" fmla="*/ 3804015 w 4064000"/>
              <a:gd name="connsiteY7" fmla="*/ 2417632 h 4883281"/>
              <a:gd name="connsiteX8" fmla="*/ 3804015 w 4064000"/>
              <a:gd name="connsiteY8" fmla="*/ 2430332 h 4883281"/>
              <a:gd name="connsiteX9" fmla="*/ 3808411 w 4064000"/>
              <a:gd name="connsiteY9" fmla="*/ 2440915 h 4883281"/>
              <a:gd name="connsiteX10" fmla="*/ 3812808 w 4064000"/>
              <a:gd name="connsiteY10" fmla="*/ 2453615 h 4883281"/>
              <a:gd name="connsiteX11" fmla="*/ 3815738 w 4064000"/>
              <a:gd name="connsiteY11" fmla="*/ 2462082 h 4883281"/>
              <a:gd name="connsiteX12" fmla="*/ 4064000 w 4064000"/>
              <a:gd name="connsiteY12" fmla="*/ 2820664 h 4883281"/>
              <a:gd name="connsiteX13" fmla="*/ 4064000 w 4064000"/>
              <a:gd name="connsiteY13" fmla="*/ 4883281 h 4883281"/>
              <a:gd name="connsiteX14" fmla="*/ 0 w 4064000"/>
              <a:gd name="connsiteY14" fmla="*/ 4883281 h 488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64000" h="4883281">
                <a:moveTo>
                  <a:pt x="0" y="0"/>
                </a:moveTo>
                <a:lnTo>
                  <a:pt x="4064000" y="0"/>
                </a:lnTo>
                <a:lnTo>
                  <a:pt x="4064000" y="2014600"/>
                </a:lnTo>
                <a:lnTo>
                  <a:pt x="3815738" y="2373182"/>
                </a:lnTo>
                <a:lnTo>
                  <a:pt x="3812808" y="2381649"/>
                </a:lnTo>
                <a:lnTo>
                  <a:pt x="3808411" y="2394349"/>
                </a:lnTo>
                <a:lnTo>
                  <a:pt x="3804015" y="2407048"/>
                </a:lnTo>
                <a:lnTo>
                  <a:pt x="3804015" y="2417632"/>
                </a:lnTo>
                <a:lnTo>
                  <a:pt x="3804015" y="2430332"/>
                </a:lnTo>
                <a:lnTo>
                  <a:pt x="3808411" y="2440915"/>
                </a:lnTo>
                <a:lnTo>
                  <a:pt x="3812808" y="2453615"/>
                </a:lnTo>
                <a:lnTo>
                  <a:pt x="3815738" y="2462082"/>
                </a:lnTo>
                <a:lnTo>
                  <a:pt x="4064000" y="2820664"/>
                </a:lnTo>
                <a:lnTo>
                  <a:pt x="4064000" y="4883281"/>
                </a:lnTo>
                <a:lnTo>
                  <a:pt x="0" y="4883281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</p:pic>
      <p:pic>
        <p:nvPicPr>
          <p:cNvPr id="8" name="內容版面配置區 7" descr="一張含有 螢幕擷取畫面, 膝上型電腦, 手機, 電腦 的圖片&#10;&#10;自動產生的描述">
            <a:extLst>
              <a:ext uri="{FF2B5EF4-FFF2-40B4-BE49-F238E27FC236}">
                <a16:creationId xmlns:a16="http://schemas.microsoft.com/office/drawing/2014/main" id="{3D03541D-08D7-4231-94E4-90B0F58A2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15738" b="-3"/>
          <a:stretch/>
        </p:blipFill>
        <p:spPr>
          <a:xfrm>
            <a:off x="-1" y="0"/>
            <a:ext cx="4377267" cy="4883281"/>
          </a:xfrm>
          <a:custGeom>
            <a:avLst/>
            <a:gdLst>
              <a:gd name="connsiteX0" fmla="*/ 0 w 4377267"/>
              <a:gd name="connsiteY0" fmla="*/ 0 h 4883281"/>
              <a:gd name="connsiteX1" fmla="*/ 313267 w 4377267"/>
              <a:gd name="connsiteY1" fmla="*/ 0 h 4883281"/>
              <a:gd name="connsiteX2" fmla="*/ 4064000 w 4377267"/>
              <a:gd name="connsiteY2" fmla="*/ 0 h 4883281"/>
              <a:gd name="connsiteX3" fmla="*/ 4377267 w 4377267"/>
              <a:gd name="connsiteY3" fmla="*/ 0 h 4883281"/>
              <a:gd name="connsiteX4" fmla="*/ 4377267 w 4377267"/>
              <a:gd name="connsiteY4" fmla="*/ 2014600 h 4883281"/>
              <a:gd name="connsiteX5" fmla="*/ 4129005 w 4377267"/>
              <a:gd name="connsiteY5" fmla="*/ 2373182 h 4883281"/>
              <a:gd name="connsiteX6" fmla="*/ 4126075 w 4377267"/>
              <a:gd name="connsiteY6" fmla="*/ 2381649 h 4883281"/>
              <a:gd name="connsiteX7" fmla="*/ 4121678 w 4377267"/>
              <a:gd name="connsiteY7" fmla="*/ 2394349 h 4883281"/>
              <a:gd name="connsiteX8" fmla="*/ 4117282 w 4377267"/>
              <a:gd name="connsiteY8" fmla="*/ 2407048 h 4883281"/>
              <a:gd name="connsiteX9" fmla="*/ 4117282 w 4377267"/>
              <a:gd name="connsiteY9" fmla="*/ 2417632 h 4883281"/>
              <a:gd name="connsiteX10" fmla="*/ 4117282 w 4377267"/>
              <a:gd name="connsiteY10" fmla="*/ 2430332 h 4883281"/>
              <a:gd name="connsiteX11" fmla="*/ 4121678 w 4377267"/>
              <a:gd name="connsiteY11" fmla="*/ 2440915 h 4883281"/>
              <a:gd name="connsiteX12" fmla="*/ 4126075 w 4377267"/>
              <a:gd name="connsiteY12" fmla="*/ 2453615 h 4883281"/>
              <a:gd name="connsiteX13" fmla="*/ 4129005 w 4377267"/>
              <a:gd name="connsiteY13" fmla="*/ 2462082 h 4883281"/>
              <a:gd name="connsiteX14" fmla="*/ 4377267 w 4377267"/>
              <a:gd name="connsiteY14" fmla="*/ 2820664 h 4883281"/>
              <a:gd name="connsiteX15" fmla="*/ 4377267 w 4377267"/>
              <a:gd name="connsiteY15" fmla="*/ 4883281 h 4883281"/>
              <a:gd name="connsiteX16" fmla="*/ 4064000 w 4377267"/>
              <a:gd name="connsiteY16" fmla="*/ 4883281 h 4883281"/>
              <a:gd name="connsiteX17" fmla="*/ 313267 w 4377267"/>
              <a:gd name="connsiteY17" fmla="*/ 4883281 h 4883281"/>
              <a:gd name="connsiteX18" fmla="*/ 0 w 4377267"/>
              <a:gd name="connsiteY18" fmla="*/ 4883281 h 488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77267" h="4883281">
                <a:moveTo>
                  <a:pt x="0" y="0"/>
                </a:moveTo>
                <a:lnTo>
                  <a:pt x="313267" y="0"/>
                </a:lnTo>
                <a:lnTo>
                  <a:pt x="4064000" y="0"/>
                </a:lnTo>
                <a:lnTo>
                  <a:pt x="4377267" y="0"/>
                </a:lnTo>
                <a:lnTo>
                  <a:pt x="4377267" y="2014600"/>
                </a:lnTo>
                <a:lnTo>
                  <a:pt x="4129005" y="2373182"/>
                </a:lnTo>
                <a:lnTo>
                  <a:pt x="4126075" y="2381649"/>
                </a:lnTo>
                <a:lnTo>
                  <a:pt x="4121678" y="2394349"/>
                </a:lnTo>
                <a:lnTo>
                  <a:pt x="4117282" y="2407048"/>
                </a:lnTo>
                <a:lnTo>
                  <a:pt x="4117282" y="2417632"/>
                </a:lnTo>
                <a:lnTo>
                  <a:pt x="4117282" y="2430332"/>
                </a:lnTo>
                <a:lnTo>
                  <a:pt x="4121678" y="2440915"/>
                </a:lnTo>
                <a:lnTo>
                  <a:pt x="4126075" y="2453615"/>
                </a:lnTo>
                <a:lnTo>
                  <a:pt x="4129005" y="2462082"/>
                </a:lnTo>
                <a:lnTo>
                  <a:pt x="4377267" y="2820664"/>
                </a:lnTo>
                <a:lnTo>
                  <a:pt x="4377267" y="4883281"/>
                </a:lnTo>
                <a:lnTo>
                  <a:pt x="4064000" y="4883281"/>
                </a:lnTo>
                <a:lnTo>
                  <a:pt x="313267" y="4883281"/>
                </a:lnTo>
                <a:lnTo>
                  <a:pt x="0" y="4883281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</p:pic>
      <p:sp>
        <p:nvSpPr>
          <p:cNvPr id="19" name="Freeform 9">
            <a:extLst>
              <a:ext uri="{FF2B5EF4-FFF2-40B4-BE49-F238E27FC236}">
                <a16:creationId xmlns:a16="http://schemas.microsoft.com/office/drawing/2014/main" id="{A10B3C8E-9FBF-459A-A9D9-2FA3784DB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882FDE0-ED86-40BA-8C6C-103B61E9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>
                <a:solidFill>
                  <a:schemeClr val="tx1"/>
                </a:solidFill>
              </a:rPr>
              <a:t>程式碼 </a:t>
            </a:r>
            <a:r>
              <a:rPr lang="en-US" altLang="zh-TW">
                <a:solidFill>
                  <a:schemeClr val="tx1"/>
                </a:solidFill>
              </a:rPr>
              <a:t>CODE-</a:t>
            </a:r>
            <a:r>
              <a:rPr lang="zh-TW" altLang="en-US">
                <a:solidFill>
                  <a:schemeClr val="tx1"/>
                </a:solidFill>
              </a:rPr>
              <a:t>計時器 </a:t>
            </a:r>
            <a:r>
              <a:rPr lang="en-US" altLang="zh-TW">
                <a:solidFill>
                  <a:schemeClr val="tx1"/>
                </a:solidFill>
              </a:rPr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320836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70FFA424-278D-4545-90BA-07151469E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圖片 12" descr="一張含有 螢幕擷取畫面 的圖片&#10;&#10;自動產生的描述">
            <a:extLst>
              <a:ext uri="{FF2B5EF4-FFF2-40B4-BE49-F238E27FC236}">
                <a16:creationId xmlns:a16="http://schemas.microsoft.com/office/drawing/2014/main" id="{7CAEDF37-8B9D-4F6E-96A7-2320F76A3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09" b="-4"/>
          <a:stretch/>
        </p:blipFill>
        <p:spPr>
          <a:xfrm>
            <a:off x="7814735" y="10"/>
            <a:ext cx="4377265" cy="4547283"/>
          </a:xfrm>
          <a:prstGeom prst="rect">
            <a:avLst/>
          </a:prstGeom>
        </p:spPr>
      </p:pic>
      <p:pic>
        <p:nvPicPr>
          <p:cNvPr id="9" name="圖片 8" descr="一張含有 螢幕擷取畫面, 電腦 的圖片&#10;&#10;自動產生的描述">
            <a:extLst>
              <a:ext uri="{FF2B5EF4-FFF2-40B4-BE49-F238E27FC236}">
                <a16:creationId xmlns:a16="http://schemas.microsoft.com/office/drawing/2014/main" id="{B2B71D0C-AFB3-4583-933D-7E8D049649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19" r="13066" b="-3"/>
          <a:stretch/>
        </p:blipFill>
        <p:spPr>
          <a:xfrm>
            <a:off x="3750735" y="-1911"/>
            <a:ext cx="4377267" cy="4883281"/>
          </a:xfrm>
          <a:custGeom>
            <a:avLst/>
            <a:gdLst>
              <a:gd name="connsiteX0" fmla="*/ 0 w 4377267"/>
              <a:gd name="connsiteY0" fmla="*/ 0 h 4883281"/>
              <a:gd name="connsiteX1" fmla="*/ 313267 w 4377267"/>
              <a:gd name="connsiteY1" fmla="*/ 0 h 4883281"/>
              <a:gd name="connsiteX2" fmla="*/ 4064000 w 4377267"/>
              <a:gd name="connsiteY2" fmla="*/ 0 h 4883281"/>
              <a:gd name="connsiteX3" fmla="*/ 4377267 w 4377267"/>
              <a:gd name="connsiteY3" fmla="*/ 0 h 4883281"/>
              <a:gd name="connsiteX4" fmla="*/ 4377267 w 4377267"/>
              <a:gd name="connsiteY4" fmla="*/ 2014600 h 4883281"/>
              <a:gd name="connsiteX5" fmla="*/ 4129005 w 4377267"/>
              <a:gd name="connsiteY5" fmla="*/ 2373182 h 4883281"/>
              <a:gd name="connsiteX6" fmla="*/ 4126075 w 4377267"/>
              <a:gd name="connsiteY6" fmla="*/ 2381649 h 4883281"/>
              <a:gd name="connsiteX7" fmla="*/ 4121678 w 4377267"/>
              <a:gd name="connsiteY7" fmla="*/ 2394349 h 4883281"/>
              <a:gd name="connsiteX8" fmla="*/ 4117282 w 4377267"/>
              <a:gd name="connsiteY8" fmla="*/ 2407048 h 4883281"/>
              <a:gd name="connsiteX9" fmla="*/ 4117282 w 4377267"/>
              <a:gd name="connsiteY9" fmla="*/ 2417632 h 4883281"/>
              <a:gd name="connsiteX10" fmla="*/ 4117282 w 4377267"/>
              <a:gd name="connsiteY10" fmla="*/ 2430332 h 4883281"/>
              <a:gd name="connsiteX11" fmla="*/ 4121678 w 4377267"/>
              <a:gd name="connsiteY11" fmla="*/ 2440915 h 4883281"/>
              <a:gd name="connsiteX12" fmla="*/ 4126075 w 4377267"/>
              <a:gd name="connsiteY12" fmla="*/ 2453615 h 4883281"/>
              <a:gd name="connsiteX13" fmla="*/ 4129005 w 4377267"/>
              <a:gd name="connsiteY13" fmla="*/ 2462082 h 4883281"/>
              <a:gd name="connsiteX14" fmla="*/ 4377267 w 4377267"/>
              <a:gd name="connsiteY14" fmla="*/ 2820664 h 4883281"/>
              <a:gd name="connsiteX15" fmla="*/ 4377267 w 4377267"/>
              <a:gd name="connsiteY15" fmla="*/ 4883281 h 4883281"/>
              <a:gd name="connsiteX16" fmla="*/ 4064000 w 4377267"/>
              <a:gd name="connsiteY16" fmla="*/ 4883281 h 4883281"/>
              <a:gd name="connsiteX17" fmla="*/ 313267 w 4377267"/>
              <a:gd name="connsiteY17" fmla="*/ 4883281 h 4883281"/>
              <a:gd name="connsiteX18" fmla="*/ 0 w 4377267"/>
              <a:gd name="connsiteY18" fmla="*/ 4883281 h 488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77267" h="4883281">
                <a:moveTo>
                  <a:pt x="0" y="0"/>
                </a:moveTo>
                <a:lnTo>
                  <a:pt x="313267" y="0"/>
                </a:lnTo>
                <a:lnTo>
                  <a:pt x="4064000" y="0"/>
                </a:lnTo>
                <a:lnTo>
                  <a:pt x="4377267" y="0"/>
                </a:lnTo>
                <a:lnTo>
                  <a:pt x="4377267" y="2014600"/>
                </a:lnTo>
                <a:lnTo>
                  <a:pt x="4129005" y="2373182"/>
                </a:lnTo>
                <a:lnTo>
                  <a:pt x="4126075" y="2381649"/>
                </a:lnTo>
                <a:lnTo>
                  <a:pt x="4121678" y="2394349"/>
                </a:lnTo>
                <a:lnTo>
                  <a:pt x="4117282" y="2407048"/>
                </a:lnTo>
                <a:lnTo>
                  <a:pt x="4117282" y="2417632"/>
                </a:lnTo>
                <a:lnTo>
                  <a:pt x="4117282" y="2430332"/>
                </a:lnTo>
                <a:lnTo>
                  <a:pt x="4121678" y="2440915"/>
                </a:lnTo>
                <a:lnTo>
                  <a:pt x="4126075" y="2453615"/>
                </a:lnTo>
                <a:lnTo>
                  <a:pt x="4129005" y="2462082"/>
                </a:lnTo>
                <a:lnTo>
                  <a:pt x="4377267" y="2820664"/>
                </a:lnTo>
                <a:lnTo>
                  <a:pt x="4377267" y="4883281"/>
                </a:lnTo>
                <a:lnTo>
                  <a:pt x="4064000" y="4883281"/>
                </a:lnTo>
                <a:lnTo>
                  <a:pt x="313267" y="4883281"/>
                </a:lnTo>
                <a:lnTo>
                  <a:pt x="0" y="4883281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</p:pic>
      <p:pic>
        <p:nvPicPr>
          <p:cNvPr id="6" name="內容版面配置區 5" descr="一張含有 螢幕擷取畫面, 文字 的圖片&#10;&#10;自動產生的描述">
            <a:extLst>
              <a:ext uri="{FF2B5EF4-FFF2-40B4-BE49-F238E27FC236}">
                <a16:creationId xmlns:a16="http://schemas.microsoft.com/office/drawing/2014/main" id="{AA3A1F53-5E8C-4AC7-8B0C-99D36CE12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3173" r="24422" b="-3"/>
          <a:stretch/>
        </p:blipFill>
        <p:spPr>
          <a:xfrm>
            <a:off x="20" y="10"/>
            <a:ext cx="4063980" cy="4547283"/>
          </a:xfrm>
          <a:custGeom>
            <a:avLst/>
            <a:gdLst>
              <a:gd name="connsiteX0" fmla="*/ 0 w 4064000"/>
              <a:gd name="connsiteY0" fmla="*/ 0 h 4883281"/>
              <a:gd name="connsiteX1" fmla="*/ 4064000 w 4064000"/>
              <a:gd name="connsiteY1" fmla="*/ 0 h 4883281"/>
              <a:gd name="connsiteX2" fmla="*/ 4064000 w 4064000"/>
              <a:gd name="connsiteY2" fmla="*/ 2014600 h 4883281"/>
              <a:gd name="connsiteX3" fmla="*/ 3815738 w 4064000"/>
              <a:gd name="connsiteY3" fmla="*/ 2373182 h 4883281"/>
              <a:gd name="connsiteX4" fmla="*/ 3812808 w 4064000"/>
              <a:gd name="connsiteY4" fmla="*/ 2381649 h 4883281"/>
              <a:gd name="connsiteX5" fmla="*/ 3808411 w 4064000"/>
              <a:gd name="connsiteY5" fmla="*/ 2394349 h 4883281"/>
              <a:gd name="connsiteX6" fmla="*/ 3804015 w 4064000"/>
              <a:gd name="connsiteY6" fmla="*/ 2407048 h 4883281"/>
              <a:gd name="connsiteX7" fmla="*/ 3804015 w 4064000"/>
              <a:gd name="connsiteY7" fmla="*/ 2417632 h 4883281"/>
              <a:gd name="connsiteX8" fmla="*/ 3804015 w 4064000"/>
              <a:gd name="connsiteY8" fmla="*/ 2430332 h 4883281"/>
              <a:gd name="connsiteX9" fmla="*/ 3808411 w 4064000"/>
              <a:gd name="connsiteY9" fmla="*/ 2440915 h 4883281"/>
              <a:gd name="connsiteX10" fmla="*/ 3812808 w 4064000"/>
              <a:gd name="connsiteY10" fmla="*/ 2453615 h 4883281"/>
              <a:gd name="connsiteX11" fmla="*/ 3815738 w 4064000"/>
              <a:gd name="connsiteY11" fmla="*/ 2462082 h 4883281"/>
              <a:gd name="connsiteX12" fmla="*/ 4064000 w 4064000"/>
              <a:gd name="connsiteY12" fmla="*/ 2820664 h 4883281"/>
              <a:gd name="connsiteX13" fmla="*/ 4064000 w 4064000"/>
              <a:gd name="connsiteY13" fmla="*/ 4883281 h 4883281"/>
              <a:gd name="connsiteX14" fmla="*/ 0 w 4064000"/>
              <a:gd name="connsiteY14" fmla="*/ 4883281 h 488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64000" h="4883281">
                <a:moveTo>
                  <a:pt x="0" y="0"/>
                </a:moveTo>
                <a:lnTo>
                  <a:pt x="4064000" y="0"/>
                </a:lnTo>
                <a:lnTo>
                  <a:pt x="4064000" y="2014600"/>
                </a:lnTo>
                <a:lnTo>
                  <a:pt x="3815738" y="2373182"/>
                </a:lnTo>
                <a:lnTo>
                  <a:pt x="3812808" y="2381649"/>
                </a:lnTo>
                <a:lnTo>
                  <a:pt x="3808411" y="2394349"/>
                </a:lnTo>
                <a:lnTo>
                  <a:pt x="3804015" y="2407048"/>
                </a:lnTo>
                <a:lnTo>
                  <a:pt x="3804015" y="2417632"/>
                </a:lnTo>
                <a:lnTo>
                  <a:pt x="3804015" y="2430332"/>
                </a:lnTo>
                <a:lnTo>
                  <a:pt x="3808411" y="2440915"/>
                </a:lnTo>
                <a:lnTo>
                  <a:pt x="3812808" y="2453615"/>
                </a:lnTo>
                <a:lnTo>
                  <a:pt x="3815738" y="2462082"/>
                </a:lnTo>
                <a:lnTo>
                  <a:pt x="4064000" y="2820664"/>
                </a:lnTo>
                <a:lnTo>
                  <a:pt x="4064000" y="4883281"/>
                </a:lnTo>
                <a:lnTo>
                  <a:pt x="0" y="4883281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</p:pic>
      <p:sp>
        <p:nvSpPr>
          <p:cNvPr id="20" name="Freeform 9">
            <a:extLst>
              <a:ext uri="{FF2B5EF4-FFF2-40B4-BE49-F238E27FC236}">
                <a16:creationId xmlns:a16="http://schemas.microsoft.com/office/drawing/2014/main" id="{A10B3C8E-9FBF-459A-A9D9-2FA3784DB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882FDE0-ED86-40BA-8C6C-103B61E9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>
                <a:solidFill>
                  <a:schemeClr val="tx1"/>
                </a:solidFill>
              </a:rPr>
              <a:t>程式碼 </a:t>
            </a:r>
            <a:r>
              <a:rPr lang="en-US" altLang="zh-TW">
                <a:solidFill>
                  <a:schemeClr val="tx1"/>
                </a:solidFill>
              </a:rPr>
              <a:t>CODE-</a:t>
            </a:r>
            <a:r>
              <a:rPr lang="zh-TW" altLang="en-US">
                <a:solidFill>
                  <a:schemeClr val="tx1"/>
                </a:solidFill>
              </a:rPr>
              <a:t>計時器 </a:t>
            </a:r>
            <a:r>
              <a:rPr lang="en-US" altLang="zh-TW">
                <a:solidFill>
                  <a:schemeClr val="tx1"/>
                </a:solidFill>
              </a:rPr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207210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2E82D74-4E0D-4D00-BB56-3E5B60EA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展示</a:t>
            </a:r>
          </a:p>
        </p:txBody>
      </p:sp>
      <p:pic>
        <p:nvPicPr>
          <p:cNvPr id="10" name="內容版面配置區 9" descr="一張含有 螢幕擷取畫面 的圖片&#10;&#10;自動產生的描述">
            <a:extLst>
              <a:ext uri="{FF2B5EF4-FFF2-40B4-BE49-F238E27FC236}">
                <a16:creationId xmlns:a16="http://schemas.microsoft.com/office/drawing/2014/main" id="{06DEDFFF-56E5-4481-B277-A82D95CA6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2301" y="2441641"/>
            <a:ext cx="4265635" cy="1667635"/>
          </a:xfrm>
        </p:spPr>
      </p:pic>
    </p:spTree>
    <p:extLst>
      <p:ext uri="{BB962C8B-B14F-4D97-AF65-F5344CB8AC3E}">
        <p14:creationId xmlns:p14="http://schemas.microsoft.com/office/powerpoint/2010/main" val="2420101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寬螢幕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至理名言</vt:lpstr>
      <vt:lpstr>資料結構Data Structure -期末報告 Final Program</vt:lpstr>
      <vt:lpstr>程式碼 CODE-計時器 Timer</vt:lpstr>
      <vt:lpstr>程式碼 CODE-計時器 Timer</vt:lpstr>
      <vt:lpstr>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資料結構Data Structure -期末報告 Final Program</dc:title>
  <dc:creator>嘉豪 鄭</dc:creator>
  <cp:lastModifiedBy>嘉豪 鄭</cp:lastModifiedBy>
  <cp:revision>2</cp:revision>
  <dcterms:created xsi:type="dcterms:W3CDTF">2020-01-08T05:40:47Z</dcterms:created>
  <dcterms:modified xsi:type="dcterms:W3CDTF">2020-01-08T05:41:21Z</dcterms:modified>
</cp:coreProperties>
</file>