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6" r:id="rId12"/>
    <p:sldId id="267" r:id="rId13"/>
    <p:sldId id="268" r:id="rId14"/>
    <p:sldId id="269" r:id="rId15"/>
    <p:sldId id="270" r:id="rId16"/>
    <p:sldId id="273" r:id="rId17"/>
    <p:sldId id="274" r:id="rId18"/>
    <p:sldId id="272" r:id="rId19"/>
    <p:sldId id="2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 autoAdjust="0"/>
  </p:normalViewPr>
  <p:slideViewPr>
    <p:cSldViewPr snapToGrid="0">
      <p:cViewPr varScale="1">
        <p:scale>
          <a:sx n="111" d="100"/>
          <a:sy n="111" d="100"/>
        </p:scale>
        <p:origin x="-424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66E1D-14DD-7B44-8634-10FE961A7D0F}" type="datetimeFigureOut">
              <a:rPr lang="en-US" smtClean="0"/>
              <a:t>12/3/13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F833-B90C-5247-8DAA-E05957661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DF833-B90C-5247-8DAA-E059576617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7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FC02AA2-B392-4C0B-9E42-49D7C2E30B45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8E57919-2832-4844-8510-7A82F12B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6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2AA2-B392-4C0B-9E42-49D7C2E30B45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7919-2832-4844-8510-7A82F12B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0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2AA2-B392-4C0B-9E42-49D7C2E30B45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7919-2832-4844-8510-7A82F12B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4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2AA2-B392-4C0B-9E42-49D7C2E30B45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7919-2832-4844-8510-7A82F12B2B0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629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2AA2-B392-4C0B-9E42-49D7C2E30B45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7919-2832-4844-8510-7A82F12B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2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2AA2-B392-4C0B-9E42-49D7C2E30B45}" type="datetimeFigureOut">
              <a:rPr lang="en-US" smtClean="0"/>
              <a:t>12/3/13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7919-2832-4844-8510-7A82F12B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3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2AA2-B392-4C0B-9E42-49D7C2E30B45}" type="datetimeFigureOut">
              <a:rPr lang="en-US" smtClean="0"/>
              <a:t>12/3/13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7919-2832-4844-8510-7A82F12B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1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2AA2-B392-4C0B-9E42-49D7C2E30B45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7919-2832-4844-8510-7A82F12B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3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2AA2-B392-4C0B-9E42-49D7C2E30B45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7919-2832-4844-8510-7A82F12B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2AA2-B392-4C0B-9E42-49D7C2E30B45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7919-2832-4844-8510-7A82F12B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0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2AA2-B392-4C0B-9E42-49D7C2E30B45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7919-2832-4844-8510-7A82F12B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2AA2-B392-4C0B-9E42-49D7C2E30B45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7919-2832-4844-8510-7A82F12B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2AA2-B392-4C0B-9E42-49D7C2E30B45}" type="datetimeFigureOut">
              <a:rPr lang="en-US" smtClean="0"/>
              <a:t>12/3/13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7919-2832-4844-8510-7A82F12B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8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2AA2-B392-4C0B-9E42-49D7C2E30B45}" type="datetimeFigureOut">
              <a:rPr lang="en-US" smtClean="0"/>
              <a:t>12/3/13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7919-2832-4844-8510-7A82F12B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2AA2-B392-4C0B-9E42-49D7C2E30B45}" type="datetimeFigureOut">
              <a:rPr lang="en-US" smtClean="0"/>
              <a:t>12/3/13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7919-2832-4844-8510-7A82F12B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6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2AA2-B392-4C0B-9E42-49D7C2E30B45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7919-2832-4844-8510-7A82F12B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9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2AA2-B392-4C0B-9E42-49D7C2E30B45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7919-2832-4844-8510-7A82F12B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2AA2-B392-4C0B-9E42-49D7C2E30B45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57919-2832-4844-8510-7A82F12B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0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jpg"/><Relationship Id="rId5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e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WMF"/><Relationship Id="rId5" Type="http://schemas.openxmlformats.org/officeDocument/2006/relationships/image" Target="../media/image25.png"/><Relationship Id="rId6" Type="http://schemas.openxmlformats.org/officeDocument/2006/relationships/hyperlink" Target="https://www.googleapis.com/freebase/v1/image/" TargetMode="External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Linked</a:t>
            </a:r>
            <a:r>
              <a:rPr lang="en-US" dirty="0" smtClean="0"/>
              <a:t> Stars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FINDING RELATIONSHIPS BETWEEN CELEBRITIES…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0" y="6497960"/>
            <a:ext cx="12192000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Connector 4"/>
          <p:cNvCxnSpPr>
            <a:stCxn id="4" idx="1"/>
            <a:endCxn id="4" idx="3"/>
          </p:cNvCxnSpPr>
          <p:nvPr/>
        </p:nvCxnSpPr>
        <p:spPr>
          <a:xfrm>
            <a:off x="0" y="6677980"/>
            <a:ext cx="12192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94850" y="4862815"/>
            <a:ext cx="3569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Tarneet</a:t>
            </a:r>
            <a:r>
              <a:rPr lang="en-US" sz="2000" dirty="0" smtClean="0"/>
              <a:t> Singh </a:t>
            </a:r>
            <a:r>
              <a:rPr lang="en-US" sz="2000" dirty="0" err="1" smtClean="0"/>
              <a:t>Sidana</a:t>
            </a:r>
            <a:endParaRPr lang="en-US" sz="2000" dirty="0" smtClean="0"/>
          </a:p>
          <a:p>
            <a:r>
              <a:rPr lang="en-US" sz="2000" dirty="0" smtClean="0"/>
              <a:t>Vineet </a:t>
            </a:r>
            <a:r>
              <a:rPr lang="en-US" sz="2000" dirty="0" err="1" smtClean="0"/>
              <a:t>Gadodia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95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 descr="http://perpetual-wonder.com/blog/wp-content/uploads/2013/04/The-networ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430170" y="160338"/>
            <a:ext cx="9905998" cy="965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</a:rPr>
              <a:t>USER INTERFACE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69" y="1056422"/>
            <a:ext cx="10058400" cy="580157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6497960"/>
            <a:ext cx="12192000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77980"/>
            <a:ext cx="12192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77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 descr="http://perpetual-wonder.com/blog/wp-content/uploads/2013/04/The-networ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430170" y="160338"/>
            <a:ext cx="9905998" cy="965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</a:rPr>
              <a:t>Linkage network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6497960"/>
            <a:ext cx="12192000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77980"/>
            <a:ext cx="12192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04" y="1092322"/>
            <a:ext cx="10102864" cy="522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4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 descr="http://perpetual-wonder.com/blog/wp-content/uploads/2013/04/The-networ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430170" y="160338"/>
            <a:ext cx="9905998" cy="965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</a:rPr>
              <a:t>LINK-O-METER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30" y="1499568"/>
            <a:ext cx="10307138" cy="481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1885" y="1125465"/>
            <a:ext cx="92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attribute is given a rating, presence of which increases the link-o-meter.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632" y="187261"/>
            <a:ext cx="1010652" cy="125068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0" y="6497960"/>
            <a:ext cx="12192000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677980"/>
            <a:ext cx="12192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93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 descr="http://perpetual-wonder.com/blog/wp-content/uploads/2013/04/The-networ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430170" y="160338"/>
            <a:ext cx="9905998" cy="965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</a:rPr>
              <a:t>CHALLENGES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0169" y="1293534"/>
            <a:ext cx="8772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Integration: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Many celebrity were listed by their popular names instead of actual names.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416" y="2039391"/>
            <a:ext cx="5257800" cy="25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853" y="2392765"/>
            <a:ext cx="6196608" cy="163103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286000" y="1981649"/>
            <a:ext cx="1034716" cy="411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62863" y="3796829"/>
            <a:ext cx="697164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196" y="2547234"/>
            <a:ext cx="1393658" cy="3582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4"/>
          <a:stretch/>
        </p:blipFill>
        <p:spPr>
          <a:xfrm>
            <a:off x="3753854" y="3619763"/>
            <a:ext cx="1423608" cy="3416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1548" y="4091784"/>
            <a:ext cx="8772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Linkage challenges for celebrities with their middle names, unicode characters.</a:t>
            </a:r>
          </a:p>
          <a:p>
            <a:pPr lvl="1"/>
            <a:endParaRPr lang="en-US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Linkage challenges for movies </a:t>
            </a:r>
          </a:p>
          <a:p>
            <a:pPr lvl="1"/>
            <a:r>
              <a:rPr lang="en-US" dirty="0" smtClean="0"/>
              <a:t>with year, theatre etc. appended </a:t>
            </a:r>
          </a:p>
          <a:p>
            <a:pPr lvl="1"/>
            <a:r>
              <a:rPr lang="en-US" dirty="0" smtClean="0"/>
              <a:t>in their name.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139" y="4721123"/>
            <a:ext cx="6631322" cy="1956659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5662862" y="4722125"/>
            <a:ext cx="1086853" cy="3070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338009" y="5451129"/>
            <a:ext cx="1086853" cy="3070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26766" y="5948728"/>
            <a:ext cx="1066802" cy="2735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26766" y="6412756"/>
            <a:ext cx="413087" cy="2735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0" y="6497960"/>
            <a:ext cx="12192000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6677980"/>
            <a:ext cx="12192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8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 descr="http://perpetual-wonder.com/blog/wp-content/uploads/2013/04/The-networ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430170" y="160338"/>
            <a:ext cx="9905998" cy="965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</a:rPr>
              <a:t>CHALLENGES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04" y="1181100"/>
            <a:ext cx="3790950" cy="3886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62" y="1181100"/>
            <a:ext cx="3790950" cy="419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025" y="4462462"/>
            <a:ext cx="2847975" cy="2276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70" y="5636795"/>
            <a:ext cx="1895475" cy="733425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29" idx="3"/>
            <a:endCxn id="5" idx="0"/>
          </p:cNvCxnSpPr>
          <p:nvPr/>
        </p:nvCxnSpPr>
        <p:spPr>
          <a:xfrm>
            <a:off x="9125622" y="1965788"/>
            <a:ext cx="1642391" cy="249667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6" idx="0"/>
          </p:cNvCxnSpPr>
          <p:nvPr/>
        </p:nvCxnSpPr>
        <p:spPr>
          <a:xfrm rot="16200000" flipH="1">
            <a:off x="3428506" y="4311692"/>
            <a:ext cx="1702467" cy="947738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181062" y="3007895"/>
            <a:ext cx="3856121" cy="9264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643" y="5123003"/>
            <a:ext cx="915904" cy="102758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553075" y="1609480"/>
            <a:ext cx="3572547" cy="712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62165" y="5600699"/>
            <a:ext cx="184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Wrong Scenario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58916" y="5634175"/>
            <a:ext cx="184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Scenario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0" y="6497960"/>
            <a:ext cx="12192000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677980"/>
            <a:ext cx="12192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54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 descr="http://perpetual-wonder.com/blog/wp-content/uploads/2013/04/The-networ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430170" y="160338"/>
            <a:ext cx="9905998" cy="965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</a:rPr>
              <a:t>CHALLENGES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4311"/>
          <a:stretch/>
        </p:blipFill>
        <p:spPr>
          <a:xfrm>
            <a:off x="1296326" y="1367088"/>
            <a:ext cx="6367790" cy="3960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547" y="1155775"/>
            <a:ext cx="4114800" cy="41719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30169" y="5569348"/>
            <a:ext cx="937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Writing complex SPARQL queries for various combinations of 175+ attributes to find linkages.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Converting them to the graph format using JSON.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0" y="6497960"/>
            <a:ext cx="12192000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677980"/>
            <a:ext cx="12192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70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 descr="http://perpetual-wonder.com/blog/wp-content/uploads/2013/04/The-networ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430170" y="160338"/>
            <a:ext cx="9905998" cy="965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</a:rPr>
              <a:t>evaluation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47206" y="2723686"/>
            <a:ext cx="49253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696 Celebrities</a:t>
            </a:r>
            <a:endParaRPr lang="en-US" sz="6000" dirty="0"/>
          </a:p>
        </p:txBody>
      </p:sp>
      <p:sp>
        <p:nvSpPr>
          <p:cNvPr id="10" name="TextBox 9"/>
          <p:cNvSpPr txBox="1"/>
          <p:nvPr/>
        </p:nvSpPr>
        <p:spPr>
          <a:xfrm>
            <a:off x="2780211" y="4011592"/>
            <a:ext cx="5859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12,317 Movies</a:t>
            </a:r>
            <a:endParaRPr lang="en-US" sz="7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94900" y="1879679"/>
            <a:ext cx="3789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175+ Attributes</a:t>
            </a:r>
            <a:endParaRPr lang="en-US" sz="40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6497960"/>
            <a:ext cx="12192000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677980"/>
            <a:ext cx="12192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5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 descr="http://perpetual-wonder.com/blog/wp-content/uploads/2013/04/The-networ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430170" y="160338"/>
            <a:ext cx="9905998" cy="965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</a:rPr>
              <a:t>Technology used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0169" y="1486039"/>
            <a:ext cx="8772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Front-End Design Tools: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Twitter BootStrap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D3JS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ChartJS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jQuery, AJAX</a:t>
            </a:r>
          </a:p>
        </p:txBody>
      </p:sp>
      <p:sp>
        <p:nvSpPr>
          <p:cNvPr id="2" name="Rectangle 1"/>
          <p:cNvSpPr/>
          <p:nvPr/>
        </p:nvSpPr>
        <p:spPr>
          <a:xfrm>
            <a:off x="1430169" y="32860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Back-End Technology: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Java, Servlets, JSP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Open Sesame Workbench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pic>
        <p:nvPicPr>
          <p:cNvPr id="12" name="Picture 11" descr="d3j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970" y="1486039"/>
            <a:ext cx="3139409" cy="1520956"/>
          </a:xfrm>
          <a:prstGeom prst="rect">
            <a:avLst/>
          </a:prstGeom>
        </p:spPr>
      </p:pic>
      <p:pic>
        <p:nvPicPr>
          <p:cNvPr id="13" name="Picture 12" descr="chartj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271" y="1486040"/>
            <a:ext cx="1699507" cy="1472906"/>
          </a:xfrm>
          <a:prstGeom prst="rect">
            <a:avLst/>
          </a:prstGeom>
        </p:spPr>
      </p:pic>
      <p:pic>
        <p:nvPicPr>
          <p:cNvPr id="14" name="Picture 13" descr="twitter-bootstra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970" y="3173102"/>
            <a:ext cx="3139409" cy="17580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271" y="3173101"/>
            <a:ext cx="2866851" cy="175806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6497960"/>
            <a:ext cx="12192000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677980"/>
            <a:ext cx="12192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2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 descr="http://perpetual-wonder.com/blog/wp-content/uploads/2013/04/The-networ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430170" y="160338"/>
            <a:ext cx="9905998" cy="965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</a:rPr>
              <a:t>LIMITATION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0169" y="1486039"/>
            <a:ext cx="8977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System doesn’t give information only for 1 star or more than 2 stars.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0" y="6497960"/>
            <a:ext cx="12192000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77980"/>
            <a:ext cx="12192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66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 descr="http://perpetual-wonder.com/blog/wp-content/uploads/2013/04/The-networ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430170" y="160338"/>
            <a:ext cx="9905998" cy="965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</a:rPr>
              <a:t>FUTURE WORK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60620" y="1505363"/>
            <a:ext cx="91520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Inclusion of Social Media Feeds	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Integrating Directors, Writers &amp; Other Celebrities…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Multiple Celebrity Linkage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0" y="6497960"/>
            <a:ext cx="12192000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77980"/>
            <a:ext cx="12192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7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6512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 </a:t>
            </a:r>
            <a:r>
              <a:rPr lang="en-US" sz="5400" dirty="0" smtClean="0">
                <a:solidFill>
                  <a:schemeClr val="bg1"/>
                </a:solidFill>
              </a:rPr>
              <a:t>IDEA…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97" y="1237939"/>
            <a:ext cx="1460693" cy="1878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3" r="16176"/>
          <a:stretch/>
        </p:blipFill>
        <p:spPr>
          <a:xfrm>
            <a:off x="3673909" y="1354244"/>
            <a:ext cx="1129422" cy="1645630"/>
          </a:xfrm>
          <a:prstGeom prst="rect">
            <a:avLst/>
          </a:prstGeom>
        </p:spPr>
      </p:pic>
      <p:pic>
        <p:nvPicPr>
          <p:cNvPr id="1028" name="Picture 4" descr="Ben Affleck Pict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867" y="1412085"/>
            <a:ext cx="731196" cy="10831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sey Affleck Pi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218" y="1424941"/>
            <a:ext cx="693229" cy="10268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07695" y="3344780"/>
            <a:ext cx="354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you’re watching a movie….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39267" y="3152271"/>
            <a:ext cx="4880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liked the actors in the movie and want to know </a:t>
            </a:r>
          </a:p>
          <a:p>
            <a:r>
              <a:rPr lang="en-US" dirty="0" smtClean="0"/>
              <a:t>more about them, find how else are they linked 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14664" y="2508171"/>
            <a:ext cx="12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 Affleck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78218" y="2495212"/>
            <a:ext cx="146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Casey Affleck</a:t>
            </a:r>
            <a:endParaRPr lang="en-US" dirty="0"/>
          </a:p>
        </p:txBody>
      </p:sp>
      <p:sp>
        <p:nvSpPr>
          <p:cNvPr id="9" name="AutoShape 12" descr="http://perpetual-wonder.com/blog/wp-content/uploads/2013/04/The-networ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627" y="4350412"/>
            <a:ext cx="2749280" cy="2065449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6039267" y="5880497"/>
            <a:ext cx="3405358" cy="785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Linked Stars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04737" y="4350412"/>
            <a:ext cx="2466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Relations -</a:t>
            </a:r>
          </a:p>
          <a:p>
            <a:r>
              <a:rPr lang="en-US" dirty="0" smtClean="0"/>
              <a:t>Family, Friends, Romantic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78218" y="4337617"/>
            <a:ext cx="24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Affairs/News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04737" y="5243286"/>
            <a:ext cx="2466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Movies, TV Shows, Music worked together!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80936" y="4884706"/>
            <a:ext cx="2466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Graphical Comparison by gross income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68190" y="6046529"/>
            <a:ext cx="143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Link-O-Meter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22066" y="5793053"/>
            <a:ext cx="184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Celebrity Habits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54940" y="6088542"/>
            <a:ext cx="184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&amp; much more…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0" y="6543320"/>
            <a:ext cx="12192000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6723340"/>
            <a:ext cx="12192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8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</a:t>
            </a:r>
            <a:r>
              <a:rPr lang="en-US" dirty="0" smtClean="0"/>
              <a:t>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HOPE IT WOULD HELP IN FINDING NEW RELATIONS FOR YOU!</a:t>
            </a:r>
          </a:p>
          <a:p>
            <a:endParaRPr lang="en-US" dirty="0"/>
          </a:p>
          <a:p>
            <a:r>
              <a:rPr lang="en-US" dirty="0" smtClean="0"/>
              <a:t>Any Questions 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0" y="6497960"/>
            <a:ext cx="12192000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77980"/>
            <a:ext cx="12192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95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 descr="http://perpetual-wonder.com/blog/wp-content/uploads/2013/04/The-networ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30" y="1739552"/>
            <a:ext cx="23717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4"/>
          <a:stretch/>
        </p:blipFill>
        <p:spPr>
          <a:xfrm>
            <a:off x="6094411" y="1695139"/>
            <a:ext cx="2539896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107" y="4974557"/>
            <a:ext cx="1959894" cy="4136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569" y="4992374"/>
            <a:ext cx="3150268" cy="3780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8" t="14017" r="20043" b="12394"/>
          <a:stretch/>
        </p:blipFill>
        <p:spPr>
          <a:xfrm>
            <a:off x="7364359" y="3024130"/>
            <a:ext cx="1178062" cy="11135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2842210"/>
            <a:ext cx="1660357" cy="177271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66" y="3111546"/>
            <a:ext cx="1847888" cy="887866"/>
          </a:xfrm>
          <a:prstGeom prst="rect">
            <a:avLst/>
          </a:prstGeom>
        </p:spPr>
      </p:pic>
      <p:sp>
        <p:nvSpPr>
          <p:cNvPr id="36" name="Title 1"/>
          <p:cNvSpPr txBox="1">
            <a:spLocks/>
          </p:cNvSpPr>
          <p:nvPr/>
        </p:nvSpPr>
        <p:spPr>
          <a:xfrm>
            <a:off x="1430170" y="160338"/>
            <a:ext cx="9905998" cy="965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</a:rPr>
              <a:t>data sources</a:t>
            </a:r>
            <a:endParaRPr lang="en-US" sz="48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50755" y="2304739"/>
            <a:ext cx="255171" cy="53747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919537" y="2304739"/>
            <a:ext cx="174875" cy="53747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1"/>
            <a:endCxn id="31" idx="3"/>
          </p:cNvCxnSpPr>
          <p:nvPr/>
        </p:nvCxnSpPr>
        <p:spPr>
          <a:xfrm flipH="1">
            <a:off x="6565732" y="3580885"/>
            <a:ext cx="798627" cy="14768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460958" y="4463716"/>
            <a:ext cx="818147" cy="5108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1"/>
          </p:cNvCxnSpPr>
          <p:nvPr/>
        </p:nvCxnSpPr>
        <p:spPr>
          <a:xfrm>
            <a:off x="4192003" y="3555479"/>
            <a:ext cx="713372" cy="1730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427621" y="4441836"/>
            <a:ext cx="477754" cy="49305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0" y="6509300"/>
            <a:ext cx="12192000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6677980"/>
            <a:ext cx="12192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30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 descr="http://perpetual-wonder.com/blog/wp-content/uploads/2013/04/The-networ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40" y="1454220"/>
            <a:ext cx="2371725" cy="609600"/>
          </a:xfrm>
          <a:prstGeom prst="rect">
            <a:avLst/>
          </a:prstGeom>
        </p:spPr>
      </p:pic>
      <p:sp>
        <p:nvSpPr>
          <p:cNvPr id="36" name="Title 1"/>
          <p:cNvSpPr txBox="1">
            <a:spLocks/>
          </p:cNvSpPr>
          <p:nvPr/>
        </p:nvSpPr>
        <p:spPr>
          <a:xfrm>
            <a:off x="1430170" y="160338"/>
            <a:ext cx="9905998" cy="965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</a:rPr>
              <a:t>data EXTRACTION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3565" y="1444706"/>
            <a:ext cx="182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 696 Celebrities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44421" y="1466841"/>
            <a:ext cx="193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 50,000+ Movies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098" y="2310234"/>
            <a:ext cx="4485881" cy="4429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4"/>
          <a:stretch/>
        </p:blipFill>
        <p:spPr>
          <a:xfrm>
            <a:off x="2936339" y="3824577"/>
            <a:ext cx="2894452" cy="6946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51" y="2306269"/>
            <a:ext cx="4381355" cy="4469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02098" y="2753180"/>
            <a:ext cx="1790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Celebrity Records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783951" y="2753180"/>
            <a:ext cx="1790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Movie Records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208295" y="2306269"/>
            <a:ext cx="0" cy="446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1332158" y="2319435"/>
            <a:ext cx="0" cy="446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62" y="3824577"/>
            <a:ext cx="1445651" cy="69460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324615" y="3802545"/>
            <a:ext cx="532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Found the movies in which celebrities have worked.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318019" y="4190990"/>
            <a:ext cx="1789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 24,653 Movies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1178" y="5410351"/>
            <a:ext cx="1906504" cy="5691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18061" y="5333126"/>
            <a:ext cx="3789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IMDB/Freebase</a:t>
            </a:r>
          </a:p>
          <a:p>
            <a:r>
              <a:rPr lang="en-US" dirty="0" smtClean="0"/>
              <a:t>=  12,317 Movies </a:t>
            </a:r>
            <a:r>
              <a:rPr lang="en-US" sz="1200" dirty="0" smtClean="0"/>
              <a:t>(after removing duplicates)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1979876" y="5371738"/>
            <a:ext cx="1943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Box Office Mojo </a:t>
            </a:r>
          </a:p>
          <a:p>
            <a:r>
              <a:rPr lang="en-US" dirty="0" smtClean="0"/>
              <a:t>= 50,000+ Movies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0484" y="5694903"/>
            <a:ext cx="101069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0" idx="3"/>
          </p:cNvCxnSpPr>
          <p:nvPr/>
        </p:nvCxnSpPr>
        <p:spPr>
          <a:xfrm flipH="1">
            <a:off x="7017682" y="5694903"/>
            <a:ext cx="103193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00495" y="6018069"/>
            <a:ext cx="200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 Linkage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383169" y="464328"/>
            <a:ext cx="3441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Celebrities &amp; Movies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0" y="6509300"/>
            <a:ext cx="12192000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6677980"/>
            <a:ext cx="12192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1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 descr="http://perpetual-wonder.com/blog/wp-content/uploads/2013/04/The-networ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430170" y="160338"/>
            <a:ext cx="9905998" cy="965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</a:rPr>
              <a:t>data EXTRACTION 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4"/>
          <a:stretch/>
        </p:blipFill>
        <p:spPr>
          <a:xfrm>
            <a:off x="1548062" y="1272122"/>
            <a:ext cx="2539896" cy="6096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383169" y="464328"/>
            <a:ext cx="3441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Attributes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30169" y="2105682"/>
            <a:ext cx="81950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Reconciled following classes of attributes for celebrities : 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People Attributes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Film Worked Attributes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Daily Life Attributes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Awards Attributes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TV Attributes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Music Attributes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323112" y="2130097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 175+ Attributes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8" t="14017" r="20043" b="12394"/>
          <a:stretch/>
        </p:blipFill>
        <p:spPr>
          <a:xfrm>
            <a:off x="1639948" y="4780740"/>
            <a:ext cx="1178062" cy="11135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57314" y="4767293"/>
            <a:ext cx="436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Extracted the critic’s ratings for celebrities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619" y="5337495"/>
            <a:ext cx="2876550" cy="1285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696" y="5337494"/>
            <a:ext cx="2847975" cy="128587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0" y="6566000"/>
            <a:ext cx="12192000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6734680"/>
            <a:ext cx="12192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91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 descr="http://perpetual-wonder.com/blog/wp-content/uploads/2013/04/The-networ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430170" y="160338"/>
            <a:ext cx="9905998" cy="965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</a:rPr>
              <a:t>data EXTRACTION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83169" y="464328"/>
            <a:ext cx="3441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News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2927" y="1531944"/>
            <a:ext cx="179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41452" y="1901276"/>
            <a:ext cx="0" cy="822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calais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02" y="2852198"/>
            <a:ext cx="2730500" cy="1193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02705" y="4923299"/>
            <a:ext cx="149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 Entities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5541452" y="4045998"/>
            <a:ext cx="6406" cy="877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43663" y="4726888"/>
            <a:ext cx="87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657645" y="2547607"/>
            <a:ext cx="13093" cy="2179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261580" y="4923298"/>
            <a:ext cx="1466444" cy="172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2"/>
          </p:cNvCxnSpPr>
          <p:nvPr/>
        </p:nvCxnSpPr>
        <p:spPr>
          <a:xfrm flipH="1">
            <a:off x="7531626" y="5096220"/>
            <a:ext cx="1148387" cy="940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</p:cNvCxnSpPr>
          <p:nvPr/>
        </p:nvCxnSpPr>
        <p:spPr>
          <a:xfrm>
            <a:off x="8680013" y="5096220"/>
            <a:ext cx="1082467" cy="940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50755" y="5281290"/>
            <a:ext cx="59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093650" y="5237674"/>
            <a:ext cx="57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46102" y="6062884"/>
            <a:ext cx="97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108288" y="6062884"/>
            <a:ext cx="98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Discard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276318" y="1806918"/>
            <a:ext cx="1518817" cy="94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24" y="1259358"/>
            <a:ext cx="1959894" cy="41366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58" y="1998705"/>
            <a:ext cx="3150268" cy="378032"/>
          </a:xfrm>
          <a:prstGeom prst="rect">
            <a:avLst/>
          </a:prstGeom>
        </p:spPr>
      </p:pic>
      <p:pic>
        <p:nvPicPr>
          <p:cNvPr id="30" name="Picture 4" descr="Ben Affleck Pi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437" y="1287342"/>
            <a:ext cx="731196" cy="10831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Casey Affleck Pictu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788" y="1300198"/>
            <a:ext cx="693229" cy="10268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ounded Rectangle 34"/>
          <p:cNvSpPr/>
          <p:nvPr/>
        </p:nvSpPr>
        <p:spPr>
          <a:xfrm>
            <a:off x="0" y="6497960"/>
            <a:ext cx="12192000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0" y="6677980"/>
            <a:ext cx="12192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7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 descr="http://perpetual-wonder.com/blog/wp-content/uploads/2013/04/The-networ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430170" y="160338"/>
            <a:ext cx="9905998" cy="965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</a:rPr>
              <a:t>data CLEANING &amp; TRANSFORMATION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30169" y="1884443"/>
            <a:ext cx="819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Refine Expression Language (GREL)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91" y="1219369"/>
            <a:ext cx="1936406" cy="5711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69" y="1219369"/>
            <a:ext cx="3829050" cy="22479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297694" y="1841178"/>
            <a:ext cx="1997242" cy="5021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321756" y="2742260"/>
            <a:ext cx="1997242" cy="5021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264" y="1226191"/>
            <a:ext cx="915904" cy="10275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998" y="2276652"/>
            <a:ext cx="915904" cy="10275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169" y="2918849"/>
            <a:ext cx="4695825" cy="3409950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4731544" y="3304236"/>
            <a:ext cx="547687" cy="26019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31544" y="3624593"/>
            <a:ext cx="547687" cy="26019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03467" y="3925869"/>
            <a:ext cx="547687" cy="26019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83169" y="4597865"/>
            <a:ext cx="507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6"/>
              </a:rPr>
              <a:t>https://www.googleapis.com/freebase/v1/image/</a:t>
            </a:r>
            <a:r>
              <a:rPr lang="en-US" dirty="0" smtClean="0"/>
              <a:t>        ?</a:t>
            </a:r>
            <a:r>
              <a:rPr lang="en-US" dirty="0" err="1" smtClean="0"/>
              <a:t>maxwidth</a:t>
            </a:r>
            <a:r>
              <a:rPr lang="en-US" dirty="0" smtClean="0"/>
              <a:t>=960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5463" y="4606705"/>
            <a:ext cx="457200" cy="31432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0" y="6497960"/>
            <a:ext cx="12192000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677980"/>
            <a:ext cx="12192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5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 descr="http://perpetual-wonder.com/blog/wp-content/uploads/2013/04/The-networ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430170" y="160338"/>
            <a:ext cx="9905998" cy="965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</a:rPr>
              <a:t>data LOADING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91" y="1219369"/>
            <a:ext cx="1936406" cy="5711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841" y="642901"/>
            <a:ext cx="4681875" cy="324805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430170" y="1884443"/>
            <a:ext cx="445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Making Hierarchical Ontology for 175+ Attributes, Celebrities &amp; Movies.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0" y="6497960"/>
            <a:ext cx="12192000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677980"/>
            <a:ext cx="12192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4" y="3289752"/>
            <a:ext cx="5666874" cy="275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7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 descr="http://perpetual-wonder.com/blog/wp-content/uploads/2013/04/The-networ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430170" y="160338"/>
            <a:ext cx="9905998" cy="965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</a:rPr>
              <a:t>USER INTERFACE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99" y="962527"/>
            <a:ext cx="10058400" cy="579056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6566000"/>
            <a:ext cx="12192000" cy="3600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734680"/>
            <a:ext cx="12192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9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xmlns:p14="http://schemas.microsoft.com/office/powerpoint/2010/main" spd="slow" advClick="0" advTm="2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482</TotalTime>
  <Words>402</Words>
  <Application>Microsoft Macintosh PowerPoint</Application>
  <PresentationFormat>Custom</PresentationFormat>
  <Paragraphs>103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Circuit</vt:lpstr>
      <vt:lpstr>Linked Stars</vt:lpstr>
      <vt:lpstr>  IDEA…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Stars</dc:title>
  <dc:creator>Tarneet Singh Sidana</dc:creator>
  <cp:lastModifiedBy>Vineet</cp:lastModifiedBy>
  <cp:revision>152</cp:revision>
  <dcterms:created xsi:type="dcterms:W3CDTF">2013-12-02T04:41:39Z</dcterms:created>
  <dcterms:modified xsi:type="dcterms:W3CDTF">2013-12-04T04:13:07Z</dcterms:modified>
</cp:coreProperties>
</file>