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309cedab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309cedab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1484507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1484507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309cedab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309cedab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2df7d2ec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2df7d2ec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1484507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1484507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309cedab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309cedab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309ceda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309ceda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309cedab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309cedab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1484507c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1484507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3443fc20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3443fc20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3443fc20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3443fc20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185500" cy="19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Effects on the probability of having brown fat.</a:t>
            </a:r>
            <a:endParaRPr sz="32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STAC51 Case Study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pic>
        <p:nvPicPr>
          <p:cNvPr id="345" name="Google Shape;3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25" y="1704413"/>
            <a:ext cx="7884900" cy="17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1" name="Google Shape;351;p23"/>
          <p:cNvSpPr txBox="1"/>
          <p:nvPr>
            <p:ph idx="1" type="body"/>
          </p:nvPr>
        </p:nvSpPr>
        <p:spPr>
          <a:xfrm>
            <a:off x="5135325" y="1597875"/>
            <a:ext cx="3340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Lets say we take two data points belonging to separate classes then there is 78% chance model would be able to segregate them correctly.</a:t>
            </a:r>
            <a:r>
              <a:rPr lang="en"/>
              <a:t> </a:t>
            </a:r>
            <a:endParaRPr/>
          </a:p>
        </p:txBody>
      </p:sp>
      <p:pic>
        <p:nvPicPr>
          <p:cNvPr id="352" name="Google Shape;3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175" y="1492200"/>
            <a:ext cx="3899401" cy="24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End.</a:t>
            </a:r>
            <a:endParaRPr/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Thanks for listening.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056750" y="1786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</a:t>
            </a:r>
            <a:r>
              <a:rPr lang="en" u="sng"/>
              <a:t>ontext of the research:</a:t>
            </a:r>
            <a:endParaRPr u="sng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Brown Fat Data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Question of interest:</a:t>
            </a:r>
            <a:endParaRPr u="sng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conditions affect the presence of brown fat in humans?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Statistical procedures:</a:t>
            </a:r>
            <a:endParaRPr u="sng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Generalized linear model, goodness of fit test based on deviance, step functions, LRT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and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- Brown Fat (0,1) or Total_Vol - volume of brown fat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- can be some or one of the 20 variables given in the case study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start by visualizing the presence of brown fat in different cancer types.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Presence of Brown Fat in different Cancer Types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50" y="1750275"/>
            <a:ext cx="4440525" cy="2570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5300" y="4400623"/>
            <a:ext cx="4908201" cy="5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6702" y="1750275"/>
            <a:ext cx="4440522" cy="257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examples of other categorical variables </a:t>
            </a:r>
            <a:endParaRPr/>
          </a:p>
        </p:txBody>
      </p:sp>
      <p:sp>
        <p:nvSpPr>
          <p:cNvPr id="304" name="Google Shape;304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 txBox="1"/>
          <p:nvPr/>
        </p:nvSpPr>
        <p:spPr>
          <a:xfrm>
            <a:off x="6823050" y="1398175"/>
            <a:ext cx="19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50" y="1398175"/>
            <a:ext cx="6162399" cy="37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/>
        </p:nvSpPr>
        <p:spPr>
          <a:xfrm>
            <a:off x="6684000" y="1398175"/>
            <a:ext cx="1915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Sex</a:t>
            </a:r>
            <a:endParaRPr b="1" sz="2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Female = 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Male = 2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There seems to be slightly more female with BrownFat = 1.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6823050" y="3250200"/>
            <a:ext cx="1637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Season</a:t>
            </a:r>
            <a:endParaRPr b="1" sz="2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Spring=1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Summer=2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Autumn=3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Winter=4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examples of numerical variables</a:t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25" y="1390125"/>
            <a:ext cx="6186101" cy="37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 txBox="1"/>
          <p:nvPr/>
        </p:nvSpPr>
        <p:spPr>
          <a:xfrm>
            <a:off x="6765325" y="1390125"/>
            <a:ext cx="2201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Age</a:t>
            </a:r>
            <a:endParaRPr b="1" sz="2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The distribution of Age with BrownFat = 0 is more right-skewed while the distribution of Age with BrownFat = 1 is more normal.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6936325" y="3139375"/>
            <a:ext cx="1859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3D_Temp</a:t>
            </a:r>
            <a:endParaRPr b="1" sz="2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The distribution of Average temperature of last 3 days with BrownFat = 0 is more right-skewed while those with BrownFat = 1 is more uniform.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502575" y="1507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Use logit binomial glm() with all variables and use step() to reduce AIC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AIC = 2123.89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Get 5 most significant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323" name="Google Shape;323;p19"/>
          <p:cNvSpPr txBox="1"/>
          <p:nvPr/>
        </p:nvSpPr>
        <p:spPr>
          <a:xfrm>
            <a:off x="1618050" y="3064675"/>
            <a:ext cx="6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2046675" y="289322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5" name="Google Shape;325;p19"/>
          <p:cNvPicPr preferRelativeResize="0"/>
          <p:nvPr/>
        </p:nvPicPr>
        <p:blipFill rotWithShape="1">
          <a:blip r:embed="rId3">
            <a:alphaModFix/>
          </a:blip>
          <a:srcRect b="52952" l="3577" r="40169" t="27619"/>
          <a:stretch/>
        </p:blipFill>
        <p:spPr>
          <a:xfrm>
            <a:off x="409000" y="2753925"/>
            <a:ext cx="8476051" cy="164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1056750" y="1474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Step 2: Try to find some useful interaction terms by step() 5 variables in step 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 txBox="1"/>
          <p:nvPr>
            <p:ph type="title"/>
          </p:nvPr>
        </p:nvSpPr>
        <p:spPr>
          <a:xfrm>
            <a:off x="1303800" y="609300"/>
            <a:ext cx="70305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332" name="Google Shape;332;p20"/>
          <p:cNvPicPr preferRelativeResize="0"/>
          <p:nvPr/>
        </p:nvPicPr>
        <p:blipFill rotWithShape="1">
          <a:blip r:embed="rId3">
            <a:alphaModFix/>
          </a:blip>
          <a:srcRect b="26712" l="3488" r="51668" t="49745"/>
          <a:stretch/>
        </p:blipFill>
        <p:spPr>
          <a:xfrm>
            <a:off x="985875" y="1896675"/>
            <a:ext cx="7030502" cy="207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1056750" y="1474050"/>
            <a:ext cx="7923000" cy="21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Step 3:  glm() all variables and interaction terms we found and step()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AIC = 2115.1 (decreased by 8)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 txBox="1"/>
          <p:nvPr>
            <p:ph type="title"/>
          </p:nvPr>
        </p:nvSpPr>
        <p:spPr>
          <a:xfrm>
            <a:off x="1303800" y="609300"/>
            <a:ext cx="70305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339" name="Google Shape;339;p21"/>
          <p:cNvPicPr preferRelativeResize="0"/>
          <p:nvPr/>
        </p:nvPicPr>
        <p:blipFill rotWithShape="1">
          <a:blip r:embed="rId3">
            <a:alphaModFix/>
          </a:blip>
          <a:srcRect b="45888" l="3163" r="51836" t="34374"/>
          <a:stretch/>
        </p:blipFill>
        <p:spPr>
          <a:xfrm>
            <a:off x="0" y="2411000"/>
            <a:ext cx="9077952" cy="223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