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LLjieu1ItmlxX4VCt57S9UVW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Hanlin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7e3c7bbb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7e3c7bbbd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*Only 10 epochs due to time* Landon</a:t>
            </a:r>
            <a:endParaRPr/>
          </a:p>
        </p:txBody>
      </p:sp>
      <p:sp>
        <p:nvSpPr>
          <p:cNvPr id="143" name="Google Shape;143;g137e3c7bbbd_2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e3c7bbbd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7e3c7bbbd_2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Landon</a:t>
            </a:r>
            <a:endParaRPr/>
          </a:p>
        </p:txBody>
      </p:sp>
      <p:sp>
        <p:nvSpPr>
          <p:cNvPr id="151" name="Google Shape;151;g137e3c7bbbd_2_1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e3c7bbb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e3c7bbbd_2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Landon</a:t>
            </a:r>
            <a:endParaRPr/>
          </a:p>
        </p:txBody>
      </p:sp>
      <p:sp>
        <p:nvSpPr>
          <p:cNvPr id="160" name="Google Shape;160;g137e3c7bbbd_2_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7defffe5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7defffe53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Hanlin</a:t>
            </a:r>
            <a:endParaRPr/>
          </a:p>
        </p:txBody>
      </p:sp>
      <p:sp>
        <p:nvSpPr>
          <p:cNvPr id="167" name="Google Shape;167;g137defffe53_0_4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defffe5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7defffe53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Tommy</a:t>
            </a:r>
            <a:endParaRPr/>
          </a:p>
        </p:txBody>
      </p:sp>
      <p:sp>
        <p:nvSpPr>
          <p:cNvPr id="176" name="Google Shape;176;g137defffe53_0_10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7defffe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7defffe53_0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Tommy</a:t>
            </a:r>
            <a:endParaRPr/>
          </a:p>
        </p:txBody>
      </p:sp>
      <p:sp>
        <p:nvSpPr>
          <p:cNvPr id="184" name="Google Shape;184;g137defffe53_0_11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7e3c7bbbd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7e3c7bbbd_2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not great lol needed more epochs/more time to train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Landon</a:t>
            </a:r>
            <a:endParaRPr dirty="0"/>
          </a:p>
        </p:txBody>
      </p:sp>
      <p:sp>
        <p:nvSpPr>
          <p:cNvPr id="192" name="Google Shape;192;g137e3c7bbbd_2_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7defffe5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7defffe53_0_1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Hanlin</a:t>
            </a:r>
            <a:endParaRPr/>
          </a:p>
        </p:txBody>
      </p:sp>
      <p:sp>
        <p:nvSpPr>
          <p:cNvPr id="200" name="Google Shape;200;g137defffe53_0_1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7defffe5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7defffe53_0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Tommy</a:t>
            </a:r>
            <a:endParaRPr/>
          </a:p>
        </p:txBody>
      </p:sp>
      <p:sp>
        <p:nvSpPr>
          <p:cNvPr id="209" name="Google Shape;209;g137defffe53_0_1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defffe5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defffe53_0_1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Tommy</a:t>
            </a:r>
            <a:endParaRPr/>
          </a:p>
        </p:txBody>
      </p:sp>
      <p:sp>
        <p:nvSpPr>
          <p:cNvPr id="217" name="Google Shape;217;g137defffe53_0_15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7e3c7bbbd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7e3c7bbbd_2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Landon</a:t>
            </a:r>
            <a:endParaRPr/>
          </a:p>
        </p:txBody>
      </p:sp>
      <p:sp>
        <p:nvSpPr>
          <p:cNvPr id="82" name="Google Shape;82;g137e3c7bbbd_2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7e3c7bbbd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7e3c7bbbd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lol also not great,  Landon</a:t>
            </a:r>
            <a:endParaRPr/>
          </a:p>
        </p:txBody>
      </p:sp>
      <p:sp>
        <p:nvSpPr>
          <p:cNvPr id="225" name="Google Shape;225;g137e3c7bbbd_2_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a7fb4e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a7fb4eba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Landon</a:t>
            </a:r>
            <a:endParaRPr/>
          </a:p>
        </p:txBody>
      </p:sp>
      <p:sp>
        <p:nvSpPr>
          <p:cNvPr id="233" name="Google Shape;233;g13a7fb4eba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a7fb4eb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a7fb4eba8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3a7fb4eba8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defffe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defffe53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Hanlin</a:t>
            </a:r>
            <a:endParaRPr/>
          </a:p>
        </p:txBody>
      </p:sp>
      <p:sp>
        <p:nvSpPr>
          <p:cNvPr id="89" name="Google Shape;89;g137defffe53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defffe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7defffe53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Hanlin</a:t>
            </a:r>
            <a:endParaRPr/>
          </a:p>
        </p:txBody>
      </p:sp>
      <p:sp>
        <p:nvSpPr>
          <p:cNvPr id="96" name="Google Shape;96;g137defffe53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defffe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7defffe53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Hanlin</a:t>
            </a:r>
            <a:endParaRPr/>
          </a:p>
        </p:txBody>
      </p:sp>
      <p:sp>
        <p:nvSpPr>
          <p:cNvPr id="103" name="Google Shape;103;g137defffe53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defff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7defffe5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Hanlin</a:t>
            </a:r>
            <a:endParaRPr/>
          </a:p>
        </p:txBody>
      </p:sp>
      <p:sp>
        <p:nvSpPr>
          <p:cNvPr id="110" name="Google Shape;110;g137defffe53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defffe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defffe53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Tommy</a:t>
            </a:r>
            <a:endParaRPr/>
          </a:p>
          <a:p>
            <a:pPr marL="45720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19" name="Google Shape;119;g137defffe53_0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defffe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defffe53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Tommy</a:t>
            </a:r>
            <a:endParaRPr/>
          </a:p>
        </p:txBody>
      </p:sp>
      <p:sp>
        <p:nvSpPr>
          <p:cNvPr id="127" name="Google Shape;127;g137defffe53_0_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defffe5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7defffe53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Tommy</a:t>
            </a:r>
            <a:endParaRPr/>
          </a:p>
        </p:txBody>
      </p:sp>
      <p:sp>
        <p:nvSpPr>
          <p:cNvPr id="136" name="Google Shape;136;g137defffe53_0_3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 Science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/>
        </p:nvSpPr>
        <p:spPr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609599" y="729512"/>
            <a:ext cx="5638801" cy="498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30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09600" y="6172200"/>
            <a:ext cx="46640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 Science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of Lung CT Scans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Hanlin Zou, Landon Kushimi, Kaiyang Zhao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e3c7bbbd_2_0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All Data Training Accuracy and Loss</a:t>
            </a:r>
            <a:endParaRPr/>
          </a:p>
        </p:txBody>
      </p:sp>
      <p:pic>
        <p:nvPicPr>
          <p:cNvPr id="146" name="Google Shape;146;g137e3c7bbb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75" y="2335136"/>
            <a:ext cx="4226350" cy="282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37e3c7bbbd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725" y="2359525"/>
            <a:ext cx="4226343" cy="28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e3c7bbbd_2_1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All Data Test Results</a:t>
            </a:r>
            <a:endParaRPr/>
          </a:p>
        </p:txBody>
      </p:sp>
      <p:pic>
        <p:nvPicPr>
          <p:cNvPr id="154" name="Google Shape;154;g137e3c7bbbd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50" y="1353300"/>
            <a:ext cx="7721350" cy="6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37e3c7bbbd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125400"/>
            <a:ext cx="3428750" cy="36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37e3c7bbbd_2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88225"/>
            <a:ext cx="3687600" cy="360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7e3c7bbbd_2_8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All Data TSNE Plot</a:t>
            </a:r>
            <a:endParaRPr/>
          </a:p>
        </p:txBody>
      </p:sp>
      <p:pic>
        <p:nvPicPr>
          <p:cNvPr id="163" name="Google Shape;163;g137e3c7bbbd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07" y="1946150"/>
            <a:ext cx="5639200" cy="3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7defffe53_0_4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2 Model 1: VGG16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37defffe53_0_42"/>
          <p:cNvSpPr txBox="1">
            <a:spLocks noGrp="1"/>
          </p:cNvSpPr>
          <p:nvPr>
            <p:ph type="body" idx="1"/>
          </p:nvPr>
        </p:nvSpPr>
        <p:spPr>
          <a:xfrm>
            <a:off x="5177750" y="1745125"/>
            <a:ext cx="39663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Pre-trained VGG16 as backbone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Flatten layer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layer(4096  neurons)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Drop out w/ rate 0.5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layer(1024 neurons)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Drop out w/ rate 0.5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layer(256 neurons)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layer(64 neurons)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Output layer(Softmax)</a:t>
            </a:r>
            <a:endParaRPr sz="12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71" name="Google Shape;171;g137defffe53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" y="1254075"/>
            <a:ext cx="4837850" cy="48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37defffe53_0_42"/>
          <p:cNvSpPr txBox="1"/>
          <p:nvPr/>
        </p:nvSpPr>
        <p:spPr>
          <a:xfrm>
            <a:off x="5177750" y="5074025"/>
            <a:ext cx="396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Adam as optimizer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categorical cross-entropy loss function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100 Epochs w/ learning rate 0.00001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defffe53_0_10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Model 1 Demo Training Accuracy &amp; Training Loss</a:t>
            </a:r>
            <a:endParaRPr/>
          </a:p>
        </p:txBody>
      </p:sp>
      <p:pic>
        <p:nvPicPr>
          <p:cNvPr id="179" name="Google Shape;179;g137defffe53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75" y="2011600"/>
            <a:ext cx="4289950" cy="276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37defffe53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725" y="2011602"/>
            <a:ext cx="4289950" cy="28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7defffe53_0_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Model 1 Demo Test results &amp; TSNE Plot </a:t>
            </a:r>
            <a:endParaRPr/>
          </a:p>
        </p:txBody>
      </p:sp>
      <p:pic>
        <p:nvPicPr>
          <p:cNvPr id="187" name="Google Shape;187;g137defffe53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85050"/>
            <a:ext cx="8125925" cy="8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37defffe53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675" y="2357725"/>
            <a:ext cx="5085150" cy="3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e3c7bbbd_2_30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Model 1 All Data</a:t>
            </a:r>
            <a:endParaRPr/>
          </a:p>
        </p:txBody>
      </p:sp>
      <p:pic>
        <p:nvPicPr>
          <p:cNvPr id="195" name="Google Shape;195;g137e3c7bbbd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92" y="2636138"/>
            <a:ext cx="4859825" cy="31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37e3c7bbbd_2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13" y="1513650"/>
            <a:ext cx="8410974" cy="8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7defffe53_0_128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Model 2: Inception V3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37defffe53_0_128"/>
          <p:cNvSpPr txBox="1">
            <a:spLocks noGrp="1"/>
          </p:cNvSpPr>
          <p:nvPr>
            <p:ph type="body" idx="1"/>
          </p:nvPr>
        </p:nvSpPr>
        <p:spPr>
          <a:xfrm>
            <a:off x="5177750" y="1745125"/>
            <a:ext cx="39663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Pre-trained Inception V3 as backbone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Flatten layer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layer(4096  neurons)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Drop out w/ rate 0.5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layer(1024 neurons)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Drop out w/ rate 0.5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layer(256 neurons)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Fully-connected layer(64 neurons)</a:t>
            </a:r>
            <a:endParaRPr sz="12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+"/>
            </a:pPr>
            <a:r>
              <a:rPr lang="en-US" sz="1200" b="1"/>
              <a:t>Output layer(Softmax)</a:t>
            </a:r>
            <a:endParaRPr sz="12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g137defffe53_0_128"/>
          <p:cNvSpPr txBox="1"/>
          <p:nvPr/>
        </p:nvSpPr>
        <p:spPr>
          <a:xfrm>
            <a:off x="5177750" y="5074025"/>
            <a:ext cx="396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Adam as optimizer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categorical cross-entropy loss function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100 Epochs w/ learning rate 0.00001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5" name="Google Shape;205;g137defffe53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" y="1295400"/>
            <a:ext cx="4831974" cy="49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7defffe53_0_14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Model 2 Demo Training Accuracy &amp; Training Loss</a:t>
            </a:r>
            <a:endParaRPr/>
          </a:p>
        </p:txBody>
      </p:sp>
      <p:pic>
        <p:nvPicPr>
          <p:cNvPr id="212" name="Google Shape;212;g137defffe53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75" y="1997025"/>
            <a:ext cx="4429125" cy="286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37defffe53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622" y="2013250"/>
            <a:ext cx="4379503" cy="2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defffe53_0_15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Model 2 Demo Test results &amp; TSNE Plot </a:t>
            </a:r>
            <a:endParaRPr/>
          </a:p>
        </p:txBody>
      </p:sp>
      <p:pic>
        <p:nvPicPr>
          <p:cNvPr id="220" name="Google Shape;220;g137defffe53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89500"/>
            <a:ext cx="7871000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37defffe53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150" y="2175300"/>
            <a:ext cx="5561900" cy="36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e3c7bbbd_2_24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COVID-19 continues to ravage low income and underdeveloped parts of the world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Limitations of traditional RT-PCR 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we overcome these limitations with ML techniques?</a:t>
            </a:r>
            <a:endParaRPr/>
          </a:p>
        </p:txBody>
      </p:sp>
      <p:sp>
        <p:nvSpPr>
          <p:cNvPr id="85" name="Google Shape;85;g137e3c7bbbd_2_2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and 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7e3c7bbbd_2_3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Model 2 All Data</a:t>
            </a:r>
            <a:endParaRPr/>
          </a:p>
        </p:txBody>
      </p:sp>
      <p:sp>
        <p:nvSpPr>
          <p:cNvPr id="228" name="Google Shape;228;g137e3c7bbbd_2_37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g137e3c7bbbd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67" y="2131325"/>
            <a:ext cx="4987875" cy="32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a7fb4eba8_0_0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6" name="Google Shape;236;g13a7fb4eba8_0_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Binary Classification: VGG16, 100% accuracy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Multi- Class Classification: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VGG16, 71.67%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InceptionV3, 100%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Future Directions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Testing with full dataset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Quantify severity of disease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7fb4eba8_0_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43" name="Google Shape;243;g13a7fb4eba8_0_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7defffe53_0_1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92" name="Google Shape;92;g137defffe53_0_1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Task 1: Classify whether a person is Covid patient or not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Task 2: Classify a person is healthy, Covid or Pneumonia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7defffe53_0_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info</a:t>
            </a:r>
            <a:endParaRPr/>
          </a:p>
        </p:txBody>
      </p:sp>
      <p:sp>
        <p:nvSpPr>
          <p:cNvPr id="99" name="Google Shape;99;g137defffe53_0_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6893 lung CT scans from 604 healthy people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7593 lung CT scans from 466 Covid-19 patients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2618 lung CT scans from 60 Pneumonia patients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7defffe53_0_18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106" name="Google Shape;106;g137defffe53_0_18"/>
          <p:cNvSpPr txBox="1">
            <a:spLocks noGrp="1"/>
          </p:cNvSpPr>
          <p:nvPr>
            <p:ph type="body" idx="1"/>
          </p:nvPr>
        </p:nvSpPr>
        <p:spPr>
          <a:xfrm>
            <a:off x="609600" y="1251900"/>
            <a:ext cx="79248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Task 1 Demo ONE model: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Training: 80 Normal + 80 Covid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Validation: 20 Normal + 20 Covid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Testing: 30 Normal + 30 Covid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50 epochs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Task 2 Demo TWO models:</a:t>
            </a:r>
            <a:endParaRPr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Training: 80 Normal + 80 Covid + 80 Pneumonia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Validation: 20 Normal + 20 Covid + 20 Pneumonia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Testing: 30 Normal + 30 Covid + 30 Pneumonia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100 epochs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Then run the models on full data set on SCC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7defffe53_0_0"/>
          <p:cNvSpPr txBox="1">
            <a:spLocks noGrp="1"/>
          </p:cNvSpPr>
          <p:nvPr>
            <p:ph type="title"/>
          </p:nvPr>
        </p:nvSpPr>
        <p:spPr>
          <a:xfrm>
            <a:off x="422125" y="639275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Model: VGG16</a:t>
            </a:r>
            <a:endParaRPr/>
          </a:p>
        </p:txBody>
      </p:sp>
      <p:pic>
        <p:nvPicPr>
          <p:cNvPr id="113" name="Google Shape;113;g137defffe5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5" y="1325075"/>
            <a:ext cx="5303700" cy="46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37defffe53_0_0"/>
          <p:cNvSpPr txBox="1"/>
          <p:nvPr/>
        </p:nvSpPr>
        <p:spPr>
          <a:xfrm>
            <a:off x="5310300" y="1891075"/>
            <a:ext cx="38337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Pre-trained </a:t>
            </a:r>
            <a:r>
              <a:rPr lang="en-US" b="1"/>
              <a:t>VGG16 as backbone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 b="1"/>
              <a:t>Flatten layer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 b="1">
                <a:solidFill>
                  <a:schemeClr val="dk1"/>
                </a:solidFill>
              </a:rPr>
              <a:t>Fully-connected layer(1024 neurons)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 b="1"/>
              <a:t>Drop out w/ rate 0.5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 b="1"/>
              <a:t>Fully-connected layer(256 neurons)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 b="1">
                <a:solidFill>
                  <a:schemeClr val="dk1"/>
                </a:solidFill>
              </a:rPr>
              <a:t>Fully-connected layer(64 neurons)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</a:pPr>
            <a:r>
              <a:rPr lang="en-US" b="1">
                <a:solidFill>
                  <a:schemeClr val="dk1"/>
                </a:solidFill>
              </a:rPr>
              <a:t>Output layer(Sigmoid)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g137defffe53_0_0"/>
          <p:cNvSpPr txBox="1"/>
          <p:nvPr/>
        </p:nvSpPr>
        <p:spPr>
          <a:xfrm>
            <a:off x="5441575" y="4939550"/>
            <a:ext cx="516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Adam as optimizer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binary cross-entropy loss function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50 Epochs w/ learning rate 0.0005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defffe53_0_2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Demo Training Accuracy &amp; Training Loss</a:t>
            </a:r>
            <a:endParaRPr/>
          </a:p>
        </p:txBody>
      </p:sp>
      <p:pic>
        <p:nvPicPr>
          <p:cNvPr id="122" name="Google Shape;122;g137defffe5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4500"/>
            <a:ext cx="4385300" cy="30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37defffe53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0" y="2176200"/>
            <a:ext cx="4632167" cy="3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defffe53_0_30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Demo Test results</a:t>
            </a:r>
            <a:endParaRPr/>
          </a:p>
        </p:txBody>
      </p:sp>
      <p:pic>
        <p:nvPicPr>
          <p:cNvPr id="130" name="Google Shape;130;g137defffe5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5" y="1447789"/>
            <a:ext cx="8470349" cy="78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37defffe5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25" y="2676900"/>
            <a:ext cx="37719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7defffe53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075" y="2648325"/>
            <a:ext cx="37623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defffe53_0_3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Demo TSNE Plot</a:t>
            </a:r>
            <a:endParaRPr/>
          </a:p>
        </p:txBody>
      </p:sp>
      <p:pic>
        <p:nvPicPr>
          <p:cNvPr id="139" name="Google Shape;139;g137defffe53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25" y="1447800"/>
            <a:ext cx="6354975" cy="41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On-screen Show (4:3)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Noto Sans Symbols</vt:lpstr>
      <vt:lpstr>Blank Presentation</vt:lpstr>
      <vt:lpstr>Classification of Lung CT Scans</vt:lpstr>
      <vt:lpstr>Problem and Background</vt:lpstr>
      <vt:lpstr>Tasks</vt:lpstr>
      <vt:lpstr>Dataset info</vt:lpstr>
      <vt:lpstr>Plan</vt:lpstr>
      <vt:lpstr>Task 1 Model: VGG16</vt:lpstr>
      <vt:lpstr>Task 1 Demo Training Accuracy &amp; Training Loss</vt:lpstr>
      <vt:lpstr>Task 1 Demo Test results</vt:lpstr>
      <vt:lpstr>Task 1 Demo TSNE Plot</vt:lpstr>
      <vt:lpstr>Task 1 All Data Training Accuracy and Loss</vt:lpstr>
      <vt:lpstr>Task 1 All Data Test Results</vt:lpstr>
      <vt:lpstr>Task 1 All Data TSNE Plot</vt:lpstr>
      <vt:lpstr>Task 2 Model 1: VGG16 </vt:lpstr>
      <vt:lpstr>Task 2 Model 1 Demo Training Accuracy &amp; Training Loss</vt:lpstr>
      <vt:lpstr>Task 2 Model 1 Demo Test results &amp; TSNE Plot </vt:lpstr>
      <vt:lpstr>Task 2 Model 1 All Data</vt:lpstr>
      <vt:lpstr>Task 2 Model 2: Inception V3 </vt:lpstr>
      <vt:lpstr>Task 2 Model 2 Demo Training Accuracy &amp; Training Loss</vt:lpstr>
      <vt:lpstr>Task 2 Model 2 Demo Test results &amp; TSNE Plot </vt:lpstr>
      <vt:lpstr>Task 2 Model 2 All Data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Lung CT Scans</dc:title>
  <dc:creator>user</dc:creator>
  <cp:lastModifiedBy>Kushimi, Landon, S</cp:lastModifiedBy>
  <cp:revision>1</cp:revision>
  <dcterms:created xsi:type="dcterms:W3CDTF">2008-01-28T19:49:47Z</dcterms:created>
  <dcterms:modified xsi:type="dcterms:W3CDTF">2022-07-01T18:37:43Z</dcterms:modified>
</cp:coreProperties>
</file>