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6" r:id="rId29"/>
    <p:sldId id="285" r:id="rId3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17" d="100"/>
          <a:sy n="117" d="100"/>
        </p:scale>
        <p:origin x="-1464" y="-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3DE10A4-E1FE-4C7F-8317-0B32959EEEB8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0FC06471-F820-46D5-AD32-2192DABB4E93}">
      <dgm:prSet custT="1"/>
      <dgm:spPr/>
      <dgm:t>
        <a:bodyPr/>
        <a:lstStyle/>
        <a:p>
          <a:pPr rtl="0" latinLnBrk="1"/>
          <a:r>
            <a:rPr lang="ko-KR" altLang="en-US" sz="1800" b="1" dirty="0" smtClean="0">
              <a:solidFill>
                <a:schemeClr val="accent1">
                  <a:lumMod val="50000"/>
                </a:schemeClr>
              </a:solidFill>
            </a:rPr>
            <a:t>매장의 </a:t>
          </a:r>
          <a:endParaRPr lang="en-US" altLang="ko-KR" sz="1800" b="1" dirty="0" smtClean="0">
            <a:solidFill>
              <a:schemeClr val="accent1">
                <a:lumMod val="50000"/>
              </a:schemeClr>
            </a:solidFill>
          </a:endParaRPr>
        </a:p>
        <a:p>
          <a:pPr rtl="0" latinLnBrk="1"/>
          <a:r>
            <a:rPr lang="ko-KR" altLang="en-US" sz="1800" b="1" dirty="0" smtClean="0">
              <a:solidFill>
                <a:schemeClr val="accent1">
                  <a:lumMod val="50000"/>
                </a:schemeClr>
              </a:solidFill>
            </a:rPr>
            <a:t>효율적 운영 </a:t>
          </a:r>
          <a:endParaRPr lang="ko-KR" altLang="en-US" sz="1800" b="1" dirty="0">
            <a:solidFill>
              <a:schemeClr val="accent1">
                <a:lumMod val="50000"/>
              </a:schemeClr>
            </a:solidFill>
          </a:endParaRPr>
        </a:p>
      </dgm:t>
    </dgm:pt>
    <dgm:pt modelId="{EB5841D3-B612-4D8C-9A65-9D3F4ED4C738}" type="parTrans" cxnId="{B9002D73-BCC1-40AF-9F6F-661D59896859}">
      <dgm:prSet/>
      <dgm:spPr/>
      <dgm:t>
        <a:bodyPr/>
        <a:lstStyle/>
        <a:p>
          <a:pPr latinLnBrk="1"/>
          <a:endParaRPr lang="ko-KR" altLang="en-US"/>
        </a:p>
      </dgm:t>
    </dgm:pt>
    <dgm:pt modelId="{BC10570D-671D-4297-B628-E35803C151E3}" type="sibTrans" cxnId="{B9002D73-BCC1-40AF-9F6F-661D59896859}">
      <dgm:prSet/>
      <dgm:spPr/>
      <dgm:t>
        <a:bodyPr/>
        <a:lstStyle/>
        <a:p>
          <a:pPr latinLnBrk="1"/>
          <a:endParaRPr lang="ko-KR" altLang="en-US"/>
        </a:p>
      </dgm:t>
    </dgm:pt>
    <dgm:pt modelId="{E19C5EBD-22EA-421E-8468-88CF11CF9926}">
      <dgm:prSet custT="1"/>
      <dgm:spPr/>
      <dgm:t>
        <a:bodyPr/>
        <a:lstStyle/>
        <a:p>
          <a:pPr rtl="0" latinLnBrk="1"/>
          <a:r>
            <a:rPr lang="ko-KR" sz="1800" b="1" dirty="0" smtClean="0">
              <a:solidFill>
                <a:schemeClr val="accent1">
                  <a:lumMod val="50000"/>
                </a:schemeClr>
              </a:solidFill>
            </a:rPr>
            <a:t>재무</a:t>
          </a:r>
          <a:r>
            <a:rPr lang="en-US" altLang="ko-KR" sz="1800" b="1" dirty="0" smtClean="0">
              <a:solidFill>
                <a:schemeClr val="accent1">
                  <a:lumMod val="50000"/>
                </a:schemeClr>
              </a:solidFill>
            </a:rPr>
            <a:t> </a:t>
          </a:r>
          <a:r>
            <a:rPr lang="ko-KR" sz="1800" b="1" dirty="0" smtClean="0">
              <a:solidFill>
                <a:schemeClr val="accent1">
                  <a:lumMod val="50000"/>
                </a:schemeClr>
              </a:solidFill>
            </a:rPr>
            <a:t>관리를 </a:t>
          </a:r>
          <a:endParaRPr lang="en-US" altLang="ko-KR" sz="1800" b="1" dirty="0" smtClean="0">
            <a:solidFill>
              <a:schemeClr val="accent1">
                <a:lumMod val="50000"/>
              </a:schemeClr>
            </a:solidFill>
          </a:endParaRPr>
        </a:p>
        <a:p>
          <a:pPr rtl="0" latinLnBrk="1"/>
          <a:r>
            <a:rPr lang="ko-KR" sz="1800" b="1" dirty="0" smtClean="0">
              <a:solidFill>
                <a:schemeClr val="accent1">
                  <a:lumMod val="50000"/>
                </a:schemeClr>
              </a:solidFill>
            </a:rPr>
            <a:t>도와주고</a:t>
          </a:r>
          <a:endParaRPr lang="ko-KR" sz="1800" b="1" dirty="0">
            <a:solidFill>
              <a:schemeClr val="accent1">
                <a:lumMod val="50000"/>
              </a:schemeClr>
            </a:solidFill>
          </a:endParaRPr>
        </a:p>
      </dgm:t>
    </dgm:pt>
    <dgm:pt modelId="{69BBA3F0-D648-4D12-BFA4-C1064EF6280A}" type="parTrans" cxnId="{2837CF7D-8654-4D9C-B8D1-2D503623E550}">
      <dgm:prSet/>
      <dgm:spPr/>
      <dgm:t>
        <a:bodyPr/>
        <a:lstStyle/>
        <a:p>
          <a:pPr latinLnBrk="1"/>
          <a:endParaRPr lang="ko-KR" altLang="en-US"/>
        </a:p>
      </dgm:t>
    </dgm:pt>
    <dgm:pt modelId="{9BE3615D-DC3B-450B-BF43-FEECBA072E4B}" type="sibTrans" cxnId="{2837CF7D-8654-4D9C-B8D1-2D503623E550}">
      <dgm:prSet/>
      <dgm:spPr/>
      <dgm:t>
        <a:bodyPr/>
        <a:lstStyle/>
        <a:p>
          <a:pPr latinLnBrk="1"/>
          <a:endParaRPr lang="ko-KR" altLang="en-US"/>
        </a:p>
      </dgm:t>
    </dgm:pt>
    <dgm:pt modelId="{CFC18D8B-09B5-42F3-B72D-8EADACAF1259}">
      <dgm:prSet custT="1"/>
      <dgm:spPr/>
      <dgm:t>
        <a:bodyPr/>
        <a:lstStyle/>
        <a:p>
          <a:pPr rtl="0" latinLnBrk="1"/>
          <a:r>
            <a:rPr lang="ko-KR" altLang="en-US" sz="1800" b="1" dirty="0" smtClean="0">
              <a:solidFill>
                <a:schemeClr val="accent1">
                  <a:lumMod val="50000"/>
                </a:schemeClr>
              </a:solidFill>
            </a:rPr>
            <a:t>고객 경험 또한 개선합니다</a:t>
          </a:r>
          <a:endParaRPr lang="ko-KR" altLang="en-US" sz="1800" b="1" dirty="0">
            <a:solidFill>
              <a:schemeClr val="accent1">
                <a:lumMod val="50000"/>
              </a:schemeClr>
            </a:solidFill>
          </a:endParaRPr>
        </a:p>
      </dgm:t>
    </dgm:pt>
    <dgm:pt modelId="{022A3465-9A26-45FD-9204-26BEDF0E0459}" type="parTrans" cxnId="{5BBC3CBC-A041-469F-8D92-1C73C4D59C87}">
      <dgm:prSet/>
      <dgm:spPr/>
      <dgm:t>
        <a:bodyPr/>
        <a:lstStyle/>
        <a:p>
          <a:pPr latinLnBrk="1"/>
          <a:endParaRPr lang="ko-KR" altLang="en-US"/>
        </a:p>
      </dgm:t>
    </dgm:pt>
    <dgm:pt modelId="{667748E2-DF24-498A-BD33-E6008E5AD107}" type="sibTrans" cxnId="{5BBC3CBC-A041-469F-8D92-1C73C4D59C87}">
      <dgm:prSet/>
      <dgm:spPr/>
      <dgm:t>
        <a:bodyPr/>
        <a:lstStyle/>
        <a:p>
          <a:pPr latinLnBrk="1"/>
          <a:endParaRPr lang="ko-KR" altLang="en-US"/>
        </a:p>
      </dgm:t>
    </dgm:pt>
    <dgm:pt modelId="{0084FE11-692C-43D7-9D1E-F30DE0EA4BE4}" type="pres">
      <dgm:prSet presAssocID="{C3DE10A4-E1FE-4C7F-8317-0B32959EEEB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049F42C-2606-4572-B03B-242440E233E2}" type="pres">
      <dgm:prSet presAssocID="{C3DE10A4-E1FE-4C7F-8317-0B32959EEEB8}" presName="arrow" presStyleLbl="bgShp" presStyleIdx="0" presStyleCnt="1" custLinFactNeighborX="-1389"/>
      <dgm:spPr/>
    </dgm:pt>
    <dgm:pt modelId="{6229924E-997D-498A-9298-BD61972BFDA6}" type="pres">
      <dgm:prSet presAssocID="{C3DE10A4-E1FE-4C7F-8317-0B32959EEEB8}" presName="points" presStyleCnt="0"/>
      <dgm:spPr/>
    </dgm:pt>
    <dgm:pt modelId="{9C572DA4-94EF-4907-926A-F44538EDC1B3}" type="pres">
      <dgm:prSet presAssocID="{0FC06471-F820-46D5-AD32-2192DABB4E93}" presName="compositeA" presStyleCnt="0"/>
      <dgm:spPr/>
    </dgm:pt>
    <dgm:pt modelId="{F7D53D2D-C0DF-408D-8F0C-EBA5463BA582}" type="pres">
      <dgm:prSet presAssocID="{0FC06471-F820-46D5-AD32-2192DABB4E93}" presName="textA" presStyleLbl="revTx" presStyleIdx="0" presStyleCnt="3" custScaleX="12616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532CA83-8574-4E0C-892F-902AD6CD238C}" type="pres">
      <dgm:prSet presAssocID="{0FC06471-F820-46D5-AD32-2192DABB4E93}" presName="circleA" presStyleLbl="node1" presStyleIdx="0" presStyleCnt="3"/>
      <dgm:spPr/>
    </dgm:pt>
    <dgm:pt modelId="{A1530FD5-14FF-4B43-B902-1E3664BC66EB}" type="pres">
      <dgm:prSet presAssocID="{0FC06471-F820-46D5-AD32-2192DABB4E93}" presName="spaceA" presStyleCnt="0"/>
      <dgm:spPr/>
    </dgm:pt>
    <dgm:pt modelId="{E6EB5A28-796A-4B1E-B510-79F086A5C1D0}" type="pres">
      <dgm:prSet presAssocID="{BC10570D-671D-4297-B628-E35803C151E3}" presName="space" presStyleCnt="0"/>
      <dgm:spPr/>
    </dgm:pt>
    <dgm:pt modelId="{8DE314AE-8631-4C12-AEB1-52D0877852A7}" type="pres">
      <dgm:prSet presAssocID="{E19C5EBD-22EA-421E-8468-88CF11CF9926}" presName="compositeB" presStyleCnt="0"/>
      <dgm:spPr/>
    </dgm:pt>
    <dgm:pt modelId="{87A6680B-5F98-47C4-9C49-9D2B55EDDFEB}" type="pres">
      <dgm:prSet presAssocID="{E19C5EBD-22EA-421E-8468-88CF11CF9926}" presName="textB" presStyleLbl="revTx" presStyleIdx="1" presStyleCnt="3" custScaleX="12601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CF64EA4-4A8D-4B77-A26A-02286D0F8E9B}" type="pres">
      <dgm:prSet presAssocID="{E19C5EBD-22EA-421E-8468-88CF11CF9926}" presName="circleB" presStyleLbl="node1" presStyleIdx="1" presStyleCnt="3"/>
      <dgm:spPr/>
    </dgm:pt>
    <dgm:pt modelId="{9EB35CEC-02AF-4AE6-90B5-42551B06D0C3}" type="pres">
      <dgm:prSet presAssocID="{E19C5EBD-22EA-421E-8468-88CF11CF9926}" presName="spaceB" presStyleCnt="0"/>
      <dgm:spPr/>
    </dgm:pt>
    <dgm:pt modelId="{26B47FED-A55A-4640-8A6A-925AF6E84728}" type="pres">
      <dgm:prSet presAssocID="{9BE3615D-DC3B-450B-BF43-FEECBA072E4B}" presName="space" presStyleCnt="0"/>
      <dgm:spPr/>
    </dgm:pt>
    <dgm:pt modelId="{1654BCEF-0E7C-43A6-AD6C-3445B0A163FB}" type="pres">
      <dgm:prSet presAssocID="{CFC18D8B-09B5-42F3-B72D-8EADACAF1259}" presName="compositeA" presStyleCnt="0"/>
      <dgm:spPr/>
    </dgm:pt>
    <dgm:pt modelId="{4DC3341F-FA2B-4292-A50B-7464053AE439}" type="pres">
      <dgm:prSet presAssocID="{CFC18D8B-09B5-42F3-B72D-8EADACAF1259}" presName="textA" presStyleLbl="revTx" presStyleIdx="2" presStyleCnt="3" custScaleX="11682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DB9A67E-707C-4F70-8661-D56FF00210E5}" type="pres">
      <dgm:prSet presAssocID="{CFC18D8B-09B5-42F3-B72D-8EADACAF1259}" presName="circleA" presStyleLbl="node1" presStyleIdx="2" presStyleCnt="3"/>
      <dgm:spPr/>
    </dgm:pt>
    <dgm:pt modelId="{2988E8EF-AED8-4C8C-8028-427B3A1BE4BF}" type="pres">
      <dgm:prSet presAssocID="{CFC18D8B-09B5-42F3-B72D-8EADACAF1259}" presName="spaceA" presStyleCnt="0"/>
      <dgm:spPr/>
    </dgm:pt>
  </dgm:ptLst>
  <dgm:cxnLst>
    <dgm:cxn modelId="{B114EAD6-C163-4676-8D7F-FF4385E509EB}" type="presOf" srcId="{E19C5EBD-22EA-421E-8468-88CF11CF9926}" destId="{87A6680B-5F98-47C4-9C49-9D2B55EDDFEB}" srcOrd="0" destOrd="0" presId="urn:microsoft.com/office/officeart/2005/8/layout/hProcess11"/>
    <dgm:cxn modelId="{5BBC3CBC-A041-469F-8D92-1C73C4D59C87}" srcId="{C3DE10A4-E1FE-4C7F-8317-0B32959EEEB8}" destId="{CFC18D8B-09B5-42F3-B72D-8EADACAF1259}" srcOrd="2" destOrd="0" parTransId="{022A3465-9A26-45FD-9204-26BEDF0E0459}" sibTransId="{667748E2-DF24-498A-BD33-E6008E5AD107}"/>
    <dgm:cxn modelId="{B9002D73-BCC1-40AF-9F6F-661D59896859}" srcId="{C3DE10A4-E1FE-4C7F-8317-0B32959EEEB8}" destId="{0FC06471-F820-46D5-AD32-2192DABB4E93}" srcOrd="0" destOrd="0" parTransId="{EB5841D3-B612-4D8C-9A65-9D3F4ED4C738}" sibTransId="{BC10570D-671D-4297-B628-E35803C151E3}"/>
    <dgm:cxn modelId="{FC06E25C-A3B8-45F1-8DB1-B685445426B2}" type="presOf" srcId="{0FC06471-F820-46D5-AD32-2192DABB4E93}" destId="{F7D53D2D-C0DF-408D-8F0C-EBA5463BA582}" srcOrd="0" destOrd="0" presId="urn:microsoft.com/office/officeart/2005/8/layout/hProcess11"/>
    <dgm:cxn modelId="{4514F34D-A62A-4401-8731-15C7C874CE18}" type="presOf" srcId="{C3DE10A4-E1FE-4C7F-8317-0B32959EEEB8}" destId="{0084FE11-692C-43D7-9D1E-F30DE0EA4BE4}" srcOrd="0" destOrd="0" presId="urn:microsoft.com/office/officeart/2005/8/layout/hProcess11"/>
    <dgm:cxn modelId="{171CEF95-A3BB-4065-864A-CF3D9757E4C8}" type="presOf" srcId="{CFC18D8B-09B5-42F3-B72D-8EADACAF1259}" destId="{4DC3341F-FA2B-4292-A50B-7464053AE439}" srcOrd="0" destOrd="0" presId="urn:microsoft.com/office/officeart/2005/8/layout/hProcess11"/>
    <dgm:cxn modelId="{2837CF7D-8654-4D9C-B8D1-2D503623E550}" srcId="{C3DE10A4-E1FE-4C7F-8317-0B32959EEEB8}" destId="{E19C5EBD-22EA-421E-8468-88CF11CF9926}" srcOrd="1" destOrd="0" parTransId="{69BBA3F0-D648-4D12-BFA4-C1064EF6280A}" sibTransId="{9BE3615D-DC3B-450B-BF43-FEECBA072E4B}"/>
    <dgm:cxn modelId="{B4ACC58F-7997-4C3F-87CE-869F7ED5AFB0}" type="presParOf" srcId="{0084FE11-692C-43D7-9D1E-F30DE0EA4BE4}" destId="{3049F42C-2606-4572-B03B-242440E233E2}" srcOrd="0" destOrd="0" presId="urn:microsoft.com/office/officeart/2005/8/layout/hProcess11"/>
    <dgm:cxn modelId="{C3DCBC7F-4613-47D3-9D78-2D57D309D239}" type="presParOf" srcId="{0084FE11-692C-43D7-9D1E-F30DE0EA4BE4}" destId="{6229924E-997D-498A-9298-BD61972BFDA6}" srcOrd="1" destOrd="0" presId="urn:microsoft.com/office/officeart/2005/8/layout/hProcess11"/>
    <dgm:cxn modelId="{0BB76373-6148-4289-8C2B-2B8FE4AB1CDB}" type="presParOf" srcId="{6229924E-997D-498A-9298-BD61972BFDA6}" destId="{9C572DA4-94EF-4907-926A-F44538EDC1B3}" srcOrd="0" destOrd="0" presId="urn:microsoft.com/office/officeart/2005/8/layout/hProcess11"/>
    <dgm:cxn modelId="{ECF6013D-B33F-4FF6-AEBC-4F9AD1E915DC}" type="presParOf" srcId="{9C572DA4-94EF-4907-926A-F44538EDC1B3}" destId="{F7D53D2D-C0DF-408D-8F0C-EBA5463BA582}" srcOrd="0" destOrd="0" presId="urn:microsoft.com/office/officeart/2005/8/layout/hProcess11"/>
    <dgm:cxn modelId="{BADD91BC-872E-4D65-A214-EB4795E02E03}" type="presParOf" srcId="{9C572DA4-94EF-4907-926A-F44538EDC1B3}" destId="{D532CA83-8574-4E0C-892F-902AD6CD238C}" srcOrd="1" destOrd="0" presId="urn:microsoft.com/office/officeart/2005/8/layout/hProcess11"/>
    <dgm:cxn modelId="{8C93B27A-4E25-4CC1-AA8E-700DABCB449A}" type="presParOf" srcId="{9C572DA4-94EF-4907-926A-F44538EDC1B3}" destId="{A1530FD5-14FF-4B43-B902-1E3664BC66EB}" srcOrd="2" destOrd="0" presId="urn:microsoft.com/office/officeart/2005/8/layout/hProcess11"/>
    <dgm:cxn modelId="{BF1EC20A-639B-4354-AB3D-EFF4A5F3CF4E}" type="presParOf" srcId="{6229924E-997D-498A-9298-BD61972BFDA6}" destId="{E6EB5A28-796A-4B1E-B510-79F086A5C1D0}" srcOrd="1" destOrd="0" presId="urn:microsoft.com/office/officeart/2005/8/layout/hProcess11"/>
    <dgm:cxn modelId="{00CEDCED-D5C3-45D4-9665-99A689AF1F21}" type="presParOf" srcId="{6229924E-997D-498A-9298-BD61972BFDA6}" destId="{8DE314AE-8631-4C12-AEB1-52D0877852A7}" srcOrd="2" destOrd="0" presId="urn:microsoft.com/office/officeart/2005/8/layout/hProcess11"/>
    <dgm:cxn modelId="{43ED42DC-161B-4D15-A827-2DA741ADE2C0}" type="presParOf" srcId="{8DE314AE-8631-4C12-AEB1-52D0877852A7}" destId="{87A6680B-5F98-47C4-9C49-9D2B55EDDFEB}" srcOrd="0" destOrd="0" presId="urn:microsoft.com/office/officeart/2005/8/layout/hProcess11"/>
    <dgm:cxn modelId="{E1867F98-03C4-4483-867E-672437C5A1AE}" type="presParOf" srcId="{8DE314AE-8631-4C12-AEB1-52D0877852A7}" destId="{9CF64EA4-4A8D-4B77-A26A-02286D0F8E9B}" srcOrd="1" destOrd="0" presId="urn:microsoft.com/office/officeart/2005/8/layout/hProcess11"/>
    <dgm:cxn modelId="{E98BB602-C1AA-409E-AD6A-E738E11204C2}" type="presParOf" srcId="{8DE314AE-8631-4C12-AEB1-52D0877852A7}" destId="{9EB35CEC-02AF-4AE6-90B5-42551B06D0C3}" srcOrd="2" destOrd="0" presId="urn:microsoft.com/office/officeart/2005/8/layout/hProcess11"/>
    <dgm:cxn modelId="{98364842-2978-4D64-9C11-38418DBD3D30}" type="presParOf" srcId="{6229924E-997D-498A-9298-BD61972BFDA6}" destId="{26B47FED-A55A-4640-8A6A-925AF6E84728}" srcOrd="3" destOrd="0" presId="urn:microsoft.com/office/officeart/2005/8/layout/hProcess11"/>
    <dgm:cxn modelId="{9B0DF47A-A78B-4D1D-84B6-6D6750014ECA}" type="presParOf" srcId="{6229924E-997D-498A-9298-BD61972BFDA6}" destId="{1654BCEF-0E7C-43A6-AD6C-3445B0A163FB}" srcOrd="4" destOrd="0" presId="urn:microsoft.com/office/officeart/2005/8/layout/hProcess11"/>
    <dgm:cxn modelId="{AB5C85CD-88F3-47C9-877F-09604F2E2F0C}" type="presParOf" srcId="{1654BCEF-0E7C-43A6-AD6C-3445B0A163FB}" destId="{4DC3341F-FA2B-4292-A50B-7464053AE439}" srcOrd="0" destOrd="0" presId="urn:microsoft.com/office/officeart/2005/8/layout/hProcess11"/>
    <dgm:cxn modelId="{52160448-25DA-4E83-A1A6-8EB436FD3A8C}" type="presParOf" srcId="{1654BCEF-0E7C-43A6-AD6C-3445B0A163FB}" destId="{4DB9A67E-707C-4F70-8661-D56FF00210E5}" srcOrd="1" destOrd="0" presId="urn:microsoft.com/office/officeart/2005/8/layout/hProcess11"/>
    <dgm:cxn modelId="{ECA620AB-7EAA-420E-8E0F-878117B5CA58}" type="presParOf" srcId="{1654BCEF-0E7C-43A6-AD6C-3445B0A163FB}" destId="{2988E8EF-AED8-4C8C-8028-427B3A1BE4BF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4AF2CE82-16CD-4AA1-B906-32BD52E3FA85}" type="doc">
      <dgm:prSet loTypeId="urn:microsoft.com/office/officeart/2005/8/layout/process1" loCatId="process" qsTypeId="urn:microsoft.com/office/officeart/2005/8/quickstyle/simple3" qsCatId="simple" csTypeId="urn:microsoft.com/office/officeart/2005/8/colors/accent3_2" csCatId="accent3" phldr="1"/>
      <dgm:spPr/>
      <dgm:t>
        <a:bodyPr/>
        <a:lstStyle/>
        <a:p>
          <a:pPr latinLnBrk="1"/>
          <a:endParaRPr lang="ko-KR" altLang="en-US"/>
        </a:p>
      </dgm:t>
    </dgm:pt>
    <dgm:pt modelId="{D267F4AD-F1D4-4B7B-B229-2EEFFE103DFC}">
      <dgm:prSet/>
      <dgm:spPr/>
      <dgm:t>
        <a:bodyPr/>
        <a:lstStyle/>
        <a:p>
          <a:pPr rtl="0" latinLnBrk="1"/>
          <a:r>
            <a:rPr lang="ko-KR" b="1" dirty="0" smtClean="0"/>
            <a:t>주문 등록 화면 </a:t>
          </a:r>
          <a:r>
            <a:rPr lang="ko-KR" altLang="en-US" b="1" dirty="0" smtClean="0"/>
            <a:t>기능</a:t>
          </a:r>
          <a:endParaRPr lang="ko-KR" dirty="0"/>
        </a:p>
      </dgm:t>
    </dgm:pt>
    <dgm:pt modelId="{D059E1A9-3618-4513-A60C-6E4CC3D7B17D}" type="parTrans" cxnId="{FCDACD18-10F4-49A0-8A4C-78349FC585D1}">
      <dgm:prSet/>
      <dgm:spPr/>
      <dgm:t>
        <a:bodyPr/>
        <a:lstStyle/>
        <a:p>
          <a:pPr latinLnBrk="1"/>
          <a:endParaRPr lang="ko-KR" altLang="en-US"/>
        </a:p>
      </dgm:t>
    </dgm:pt>
    <dgm:pt modelId="{8B4284FF-7FD4-4EAF-8CBD-8EAF333E641E}" type="sibTrans" cxnId="{FCDACD18-10F4-49A0-8A4C-78349FC585D1}">
      <dgm:prSet/>
      <dgm:spPr/>
      <dgm:t>
        <a:bodyPr/>
        <a:lstStyle/>
        <a:p>
          <a:pPr latinLnBrk="1"/>
          <a:endParaRPr lang="ko-KR" altLang="en-US"/>
        </a:p>
      </dgm:t>
    </dgm:pt>
    <dgm:pt modelId="{A696F907-FE72-4AD1-A538-437566B58342}" type="pres">
      <dgm:prSet presAssocID="{4AF2CE82-16CD-4AA1-B906-32BD52E3FA85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07DAC66-1846-4C6D-8CCE-12E0D1E9BAAA}" type="pres">
      <dgm:prSet presAssocID="{D267F4AD-F1D4-4B7B-B229-2EEFFE103DFC}" presName="node" presStyleLbl="node1" presStyleIdx="0" presStyleCnt="1" custLinFactNeighborX="2484" custLinFactNeighborY="3208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DB15F330-C8EF-49E1-9B6E-A2791FBD0FDD}" type="presOf" srcId="{D267F4AD-F1D4-4B7B-B229-2EEFFE103DFC}" destId="{107DAC66-1846-4C6D-8CCE-12E0D1E9BAAA}" srcOrd="0" destOrd="0" presId="urn:microsoft.com/office/officeart/2005/8/layout/process1"/>
    <dgm:cxn modelId="{FCDACD18-10F4-49A0-8A4C-78349FC585D1}" srcId="{4AF2CE82-16CD-4AA1-B906-32BD52E3FA85}" destId="{D267F4AD-F1D4-4B7B-B229-2EEFFE103DFC}" srcOrd="0" destOrd="0" parTransId="{D059E1A9-3618-4513-A60C-6E4CC3D7B17D}" sibTransId="{8B4284FF-7FD4-4EAF-8CBD-8EAF333E641E}"/>
    <dgm:cxn modelId="{A4C90AF7-0EA8-4972-9D0A-F32EA81F8587}" type="presOf" srcId="{4AF2CE82-16CD-4AA1-B906-32BD52E3FA85}" destId="{A696F907-FE72-4AD1-A538-437566B58342}" srcOrd="0" destOrd="0" presId="urn:microsoft.com/office/officeart/2005/8/layout/process1"/>
    <dgm:cxn modelId="{902E2C83-A041-43F4-9FBD-76E79A35F044}" type="presParOf" srcId="{A696F907-FE72-4AD1-A538-437566B58342}" destId="{107DAC66-1846-4C6D-8CCE-12E0D1E9BAAA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A020810F-8A4A-4669-9E97-174C5B37B42B}" type="doc">
      <dgm:prSet loTypeId="urn:microsoft.com/office/officeart/2005/8/layout/process1" loCatId="process" qsTypeId="urn:microsoft.com/office/officeart/2005/8/quickstyle/simple3" qsCatId="simple" csTypeId="urn:microsoft.com/office/officeart/2005/8/colors/accent3_2" csCatId="accent3" phldr="1"/>
      <dgm:spPr/>
      <dgm:t>
        <a:bodyPr/>
        <a:lstStyle/>
        <a:p>
          <a:pPr latinLnBrk="1"/>
          <a:endParaRPr lang="ko-KR" altLang="en-US"/>
        </a:p>
      </dgm:t>
    </dgm:pt>
    <dgm:pt modelId="{19FBAF78-5915-439F-98E5-B95031E35096}">
      <dgm:prSet/>
      <dgm:spPr/>
      <dgm:t>
        <a:bodyPr/>
        <a:lstStyle/>
        <a:p>
          <a:pPr rtl="0" latinLnBrk="1"/>
          <a:r>
            <a:rPr lang="ko-KR" b="1" dirty="0" smtClean="0"/>
            <a:t>주문 내용 화면 </a:t>
          </a:r>
          <a:r>
            <a:rPr lang="ko-KR" altLang="en-US" b="1" dirty="0" smtClean="0"/>
            <a:t>기능</a:t>
          </a:r>
          <a:endParaRPr lang="ko-KR" dirty="0"/>
        </a:p>
      </dgm:t>
    </dgm:pt>
    <dgm:pt modelId="{D2399392-B7AF-40C8-822B-C4C777904BFC}" type="parTrans" cxnId="{541407F3-9FB2-413A-BBE2-640BC27A9B62}">
      <dgm:prSet/>
      <dgm:spPr/>
      <dgm:t>
        <a:bodyPr/>
        <a:lstStyle/>
        <a:p>
          <a:pPr latinLnBrk="1"/>
          <a:endParaRPr lang="ko-KR" altLang="en-US"/>
        </a:p>
      </dgm:t>
    </dgm:pt>
    <dgm:pt modelId="{B3995C2D-7617-491D-887F-FB92C751DB50}" type="sibTrans" cxnId="{541407F3-9FB2-413A-BBE2-640BC27A9B62}">
      <dgm:prSet/>
      <dgm:spPr/>
      <dgm:t>
        <a:bodyPr/>
        <a:lstStyle/>
        <a:p>
          <a:pPr latinLnBrk="1"/>
          <a:endParaRPr lang="ko-KR" altLang="en-US"/>
        </a:p>
      </dgm:t>
    </dgm:pt>
    <dgm:pt modelId="{A56F5C63-3392-4B8A-9D46-4DC4E5C8D5F5}" type="pres">
      <dgm:prSet presAssocID="{A020810F-8A4A-4669-9E97-174C5B37B42B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EC92C51-6EE2-4758-97BD-26A6D8AA70DF}" type="pres">
      <dgm:prSet presAssocID="{19FBAF78-5915-439F-98E5-B95031E35096}" presName="node" presStyleLbl="node1" presStyleIdx="0" presStyleCnt="1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541407F3-9FB2-413A-BBE2-640BC27A9B62}" srcId="{A020810F-8A4A-4669-9E97-174C5B37B42B}" destId="{19FBAF78-5915-439F-98E5-B95031E35096}" srcOrd="0" destOrd="0" parTransId="{D2399392-B7AF-40C8-822B-C4C777904BFC}" sibTransId="{B3995C2D-7617-491D-887F-FB92C751DB50}"/>
    <dgm:cxn modelId="{33FB9DBD-D390-4CC6-87F3-7F3AA7F5D9AD}" type="presOf" srcId="{A020810F-8A4A-4669-9E97-174C5B37B42B}" destId="{A56F5C63-3392-4B8A-9D46-4DC4E5C8D5F5}" srcOrd="0" destOrd="0" presId="urn:microsoft.com/office/officeart/2005/8/layout/process1"/>
    <dgm:cxn modelId="{D7A68BA3-F96D-473B-8868-ED2E40B3D3F5}" type="presOf" srcId="{19FBAF78-5915-439F-98E5-B95031E35096}" destId="{EEC92C51-6EE2-4758-97BD-26A6D8AA70DF}" srcOrd="0" destOrd="0" presId="urn:microsoft.com/office/officeart/2005/8/layout/process1"/>
    <dgm:cxn modelId="{13E827BF-9B0B-48EA-A517-7F9737E97E53}" type="presParOf" srcId="{A56F5C63-3392-4B8A-9D46-4DC4E5C8D5F5}" destId="{EEC92C51-6EE2-4758-97BD-26A6D8AA70DF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A020810F-8A4A-4669-9E97-174C5B37B42B}" type="doc">
      <dgm:prSet loTypeId="urn:microsoft.com/office/officeart/2005/8/layout/process1" loCatId="process" qsTypeId="urn:microsoft.com/office/officeart/2005/8/quickstyle/simple3" qsCatId="simple" csTypeId="urn:microsoft.com/office/officeart/2005/8/colors/accent3_2" csCatId="accent3" phldr="1"/>
      <dgm:spPr/>
      <dgm:t>
        <a:bodyPr/>
        <a:lstStyle/>
        <a:p>
          <a:pPr latinLnBrk="1"/>
          <a:endParaRPr lang="ko-KR" altLang="en-US"/>
        </a:p>
      </dgm:t>
    </dgm:pt>
    <dgm:pt modelId="{19FBAF78-5915-439F-98E5-B95031E35096}">
      <dgm:prSet/>
      <dgm:spPr/>
      <dgm:t>
        <a:bodyPr/>
        <a:lstStyle/>
        <a:p>
          <a:pPr rtl="0" latinLnBrk="1"/>
          <a:r>
            <a:rPr lang="ko-KR" altLang="en-US" b="1" dirty="0" smtClean="0"/>
            <a:t>결제</a:t>
          </a:r>
          <a:r>
            <a:rPr lang="ko-KR" b="1" dirty="0" smtClean="0"/>
            <a:t> 화면 </a:t>
          </a:r>
          <a:r>
            <a:rPr lang="ko-KR" altLang="en-US" b="1" dirty="0" smtClean="0"/>
            <a:t>기능</a:t>
          </a:r>
          <a:endParaRPr lang="ko-KR" dirty="0"/>
        </a:p>
      </dgm:t>
    </dgm:pt>
    <dgm:pt modelId="{D2399392-B7AF-40C8-822B-C4C777904BFC}" type="parTrans" cxnId="{541407F3-9FB2-413A-BBE2-640BC27A9B62}">
      <dgm:prSet/>
      <dgm:spPr/>
      <dgm:t>
        <a:bodyPr/>
        <a:lstStyle/>
        <a:p>
          <a:pPr latinLnBrk="1"/>
          <a:endParaRPr lang="ko-KR" altLang="en-US"/>
        </a:p>
      </dgm:t>
    </dgm:pt>
    <dgm:pt modelId="{B3995C2D-7617-491D-887F-FB92C751DB50}" type="sibTrans" cxnId="{541407F3-9FB2-413A-BBE2-640BC27A9B62}">
      <dgm:prSet/>
      <dgm:spPr/>
      <dgm:t>
        <a:bodyPr/>
        <a:lstStyle/>
        <a:p>
          <a:pPr latinLnBrk="1"/>
          <a:endParaRPr lang="ko-KR" altLang="en-US"/>
        </a:p>
      </dgm:t>
    </dgm:pt>
    <dgm:pt modelId="{A56F5C63-3392-4B8A-9D46-4DC4E5C8D5F5}" type="pres">
      <dgm:prSet presAssocID="{A020810F-8A4A-4669-9E97-174C5B37B42B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EC92C51-6EE2-4758-97BD-26A6D8AA70DF}" type="pres">
      <dgm:prSet presAssocID="{19FBAF78-5915-439F-98E5-B95031E35096}" presName="node" presStyleLbl="node1" presStyleIdx="0" presStyleCnt="1" custLinFactNeighborX="10681" custLinFactNeighborY="1559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5A757CFC-778C-4D06-8D8A-2CD0515ABEA0}" type="presOf" srcId="{19FBAF78-5915-439F-98E5-B95031E35096}" destId="{EEC92C51-6EE2-4758-97BD-26A6D8AA70DF}" srcOrd="0" destOrd="0" presId="urn:microsoft.com/office/officeart/2005/8/layout/process1"/>
    <dgm:cxn modelId="{541407F3-9FB2-413A-BBE2-640BC27A9B62}" srcId="{A020810F-8A4A-4669-9E97-174C5B37B42B}" destId="{19FBAF78-5915-439F-98E5-B95031E35096}" srcOrd="0" destOrd="0" parTransId="{D2399392-B7AF-40C8-822B-C4C777904BFC}" sibTransId="{B3995C2D-7617-491D-887F-FB92C751DB50}"/>
    <dgm:cxn modelId="{B329D868-A33D-42F1-AA5C-A2B9103B9377}" type="presOf" srcId="{A020810F-8A4A-4669-9E97-174C5B37B42B}" destId="{A56F5C63-3392-4B8A-9D46-4DC4E5C8D5F5}" srcOrd="0" destOrd="0" presId="urn:microsoft.com/office/officeart/2005/8/layout/process1"/>
    <dgm:cxn modelId="{82D26353-AAAE-41DD-91AD-614BB2D4DA6B}" type="presParOf" srcId="{A56F5C63-3392-4B8A-9D46-4DC4E5C8D5F5}" destId="{EEC92C51-6EE2-4758-97BD-26A6D8AA70DF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A020810F-8A4A-4669-9E97-174C5B37B42B}" type="doc">
      <dgm:prSet loTypeId="urn:microsoft.com/office/officeart/2005/8/layout/process1" loCatId="process" qsTypeId="urn:microsoft.com/office/officeart/2005/8/quickstyle/simple3" qsCatId="simple" csTypeId="urn:microsoft.com/office/officeart/2005/8/colors/accent3_2" csCatId="accent3" phldr="1"/>
      <dgm:spPr/>
      <dgm:t>
        <a:bodyPr/>
        <a:lstStyle/>
        <a:p>
          <a:pPr latinLnBrk="1"/>
          <a:endParaRPr lang="ko-KR" altLang="en-US"/>
        </a:p>
      </dgm:t>
    </dgm:pt>
    <dgm:pt modelId="{19FBAF78-5915-439F-98E5-B95031E35096}">
      <dgm:prSet/>
      <dgm:spPr/>
      <dgm:t>
        <a:bodyPr/>
        <a:lstStyle/>
        <a:p>
          <a:pPr rtl="0" latinLnBrk="1"/>
          <a:r>
            <a:rPr lang="ko-KR" altLang="en-US" b="1" dirty="0" smtClean="0"/>
            <a:t>결제</a:t>
          </a:r>
          <a:r>
            <a:rPr lang="ko-KR" b="1" dirty="0" smtClean="0"/>
            <a:t> 화면 </a:t>
          </a:r>
          <a:r>
            <a:rPr lang="ko-KR" altLang="en-US" b="1" dirty="0" smtClean="0"/>
            <a:t>기능</a:t>
          </a:r>
          <a:endParaRPr lang="ko-KR" dirty="0"/>
        </a:p>
      </dgm:t>
    </dgm:pt>
    <dgm:pt modelId="{D2399392-B7AF-40C8-822B-C4C777904BFC}" type="parTrans" cxnId="{541407F3-9FB2-413A-BBE2-640BC27A9B62}">
      <dgm:prSet/>
      <dgm:spPr/>
      <dgm:t>
        <a:bodyPr/>
        <a:lstStyle/>
        <a:p>
          <a:pPr latinLnBrk="1"/>
          <a:endParaRPr lang="ko-KR" altLang="en-US"/>
        </a:p>
      </dgm:t>
    </dgm:pt>
    <dgm:pt modelId="{B3995C2D-7617-491D-887F-FB92C751DB50}" type="sibTrans" cxnId="{541407F3-9FB2-413A-BBE2-640BC27A9B62}">
      <dgm:prSet/>
      <dgm:spPr/>
      <dgm:t>
        <a:bodyPr/>
        <a:lstStyle/>
        <a:p>
          <a:pPr latinLnBrk="1"/>
          <a:endParaRPr lang="ko-KR" altLang="en-US"/>
        </a:p>
      </dgm:t>
    </dgm:pt>
    <dgm:pt modelId="{A56F5C63-3392-4B8A-9D46-4DC4E5C8D5F5}" type="pres">
      <dgm:prSet presAssocID="{A020810F-8A4A-4669-9E97-174C5B37B42B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EC92C51-6EE2-4758-97BD-26A6D8AA70DF}" type="pres">
      <dgm:prSet presAssocID="{19FBAF78-5915-439F-98E5-B95031E35096}" presName="node" presStyleLbl="node1" presStyleIdx="0" presStyleCnt="1" custLinFactNeighborX="-49" custLinFactNeighborY="-1559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05C29F23-8CA6-4D7B-A131-B16F7D710687}" type="presOf" srcId="{A020810F-8A4A-4669-9E97-174C5B37B42B}" destId="{A56F5C63-3392-4B8A-9D46-4DC4E5C8D5F5}" srcOrd="0" destOrd="0" presId="urn:microsoft.com/office/officeart/2005/8/layout/process1"/>
    <dgm:cxn modelId="{11FCF935-51A8-4E4E-8913-5B37FB0A969E}" type="presOf" srcId="{19FBAF78-5915-439F-98E5-B95031E35096}" destId="{EEC92C51-6EE2-4758-97BD-26A6D8AA70DF}" srcOrd="0" destOrd="0" presId="urn:microsoft.com/office/officeart/2005/8/layout/process1"/>
    <dgm:cxn modelId="{541407F3-9FB2-413A-BBE2-640BC27A9B62}" srcId="{A020810F-8A4A-4669-9E97-174C5B37B42B}" destId="{19FBAF78-5915-439F-98E5-B95031E35096}" srcOrd="0" destOrd="0" parTransId="{D2399392-B7AF-40C8-822B-C4C777904BFC}" sibTransId="{B3995C2D-7617-491D-887F-FB92C751DB50}"/>
    <dgm:cxn modelId="{247165DC-4327-4998-9593-1E811E43E068}" type="presParOf" srcId="{A56F5C63-3392-4B8A-9D46-4DC4E5C8D5F5}" destId="{EEC92C51-6EE2-4758-97BD-26A6D8AA70DF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A020810F-8A4A-4669-9E97-174C5B37B42B}" type="doc">
      <dgm:prSet loTypeId="urn:microsoft.com/office/officeart/2005/8/layout/process1" loCatId="process" qsTypeId="urn:microsoft.com/office/officeart/2005/8/quickstyle/simple3" qsCatId="simple" csTypeId="urn:microsoft.com/office/officeart/2005/8/colors/accent3_2" csCatId="accent3" phldr="1"/>
      <dgm:spPr/>
      <dgm:t>
        <a:bodyPr/>
        <a:lstStyle/>
        <a:p>
          <a:pPr latinLnBrk="1"/>
          <a:endParaRPr lang="ko-KR" altLang="en-US"/>
        </a:p>
      </dgm:t>
    </dgm:pt>
    <dgm:pt modelId="{19FBAF78-5915-439F-98E5-B95031E35096}">
      <dgm:prSet/>
      <dgm:spPr/>
      <dgm:t>
        <a:bodyPr/>
        <a:lstStyle/>
        <a:p>
          <a:pPr rtl="0" latinLnBrk="1"/>
          <a:r>
            <a:rPr lang="ko-KR" altLang="en-US" b="1" dirty="0" smtClean="0"/>
            <a:t>결제</a:t>
          </a:r>
          <a:r>
            <a:rPr lang="ko-KR" b="1" dirty="0" smtClean="0"/>
            <a:t> 화면 </a:t>
          </a:r>
          <a:r>
            <a:rPr lang="ko-KR" altLang="en-US" b="1" dirty="0" smtClean="0"/>
            <a:t>기능</a:t>
          </a:r>
          <a:endParaRPr lang="ko-KR" dirty="0"/>
        </a:p>
      </dgm:t>
    </dgm:pt>
    <dgm:pt modelId="{D2399392-B7AF-40C8-822B-C4C777904BFC}" type="parTrans" cxnId="{541407F3-9FB2-413A-BBE2-640BC27A9B62}">
      <dgm:prSet/>
      <dgm:spPr/>
      <dgm:t>
        <a:bodyPr/>
        <a:lstStyle/>
        <a:p>
          <a:pPr latinLnBrk="1"/>
          <a:endParaRPr lang="ko-KR" altLang="en-US"/>
        </a:p>
      </dgm:t>
    </dgm:pt>
    <dgm:pt modelId="{B3995C2D-7617-491D-887F-FB92C751DB50}" type="sibTrans" cxnId="{541407F3-9FB2-413A-BBE2-640BC27A9B62}">
      <dgm:prSet/>
      <dgm:spPr/>
      <dgm:t>
        <a:bodyPr/>
        <a:lstStyle/>
        <a:p>
          <a:pPr latinLnBrk="1"/>
          <a:endParaRPr lang="ko-KR" altLang="en-US"/>
        </a:p>
      </dgm:t>
    </dgm:pt>
    <dgm:pt modelId="{A56F5C63-3392-4B8A-9D46-4DC4E5C8D5F5}" type="pres">
      <dgm:prSet presAssocID="{A020810F-8A4A-4669-9E97-174C5B37B42B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EC92C51-6EE2-4758-97BD-26A6D8AA70DF}" type="pres">
      <dgm:prSet presAssocID="{19FBAF78-5915-439F-98E5-B95031E35096}" presName="node" presStyleLbl="node1" presStyleIdx="0" presStyleCnt="1" custLinFactNeighborX="49" custLinFactNeighborY="918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541407F3-9FB2-413A-BBE2-640BC27A9B62}" srcId="{A020810F-8A4A-4669-9E97-174C5B37B42B}" destId="{19FBAF78-5915-439F-98E5-B95031E35096}" srcOrd="0" destOrd="0" parTransId="{D2399392-B7AF-40C8-822B-C4C777904BFC}" sibTransId="{B3995C2D-7617-491D-887F-FB92C751DB50}"/>
    <dgm:cxn modelId="{4AB79972-3AB2-4870-AAFA-726A15EAB47B}" type="presOf" srcId="{19FBAF78-5915-439F-98E5-B95031E35096}" destId="{EEC92C51-6EE2-4758-97BD-26A6D8AA70DF}" srcOrd="0" destOrd="0" presId="urn:microsoft.com/office/officeart/2005/8/layout/process1"/>
    <dgm:cxn modelId="{08F0328F-B64A-4503-8550-E2DDB0B3C658}" type="presOf" srcId="{A020810F-8A4A-4669-9E97-174C5B37B42B}" destId="{A56F5C63-3392-4B8A-9D46-4DC4E5C8D5F5}" srcOrd="0" destOrd="0" presId="urn:microsoft.com/office/officeart/2005/8/layout/process1"/>
    <dgm:cxn modelId="{095A1085-1D44-425D-A59F-130C47EAAD7C}" type="presParOf" srcId="{A56F5C63-3392-4B8A-9D46-4DC4E5C8D5F5}" destId="{EEC92C51-6EE2-4758-97BD-26A6D8AA70DF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A020810F-8A4A-4669-9E97-174C5B37B42B}" type="doc">
      <dgm:prSet loTypeId="urn:microsoft.com/office/officeart/2005/8/layout/process1" loCatId="process" qsTypeId="urn:microsoft.com/office/officeart/2005/8/quickstyle/simple3" qsCatId="simple" csTypeId="urn:microsoft.com/office/officeart/2005/8/colors/accent3_2" csCatId="accent3" phldr="1"/>
      <dgm:spPr/>
      <dgm:t>
        <a:bodyPr/>
        <a:lstStyle/>
        <a:p>
          <a:pPr latinLnBrk="1"/>
          <a:endParaRPr lang="ko-KR" altLang="en-US"/>
        </a:p>
      </dgm:t>
    </dgm:pt>
    <dgm:pt modelId="{19FBAF78-5915-439F-98E5-B95031E35096}">
      <dgm:prSet/>
      <dgm:spPr/>
      <dgm:t>
        <a:bodyPr/>
        <a:lstStyle/>
        <a:p>
          <a:pPr rtl="0" latinLnBrk="1"/>
          <a:r>
            <a:rPr lang="ko-KR" altLang="en-US" b="1" dirty="0" smtClean="0"/>
            <a:t>결제</a:t>
          </a:r>
          <a:r>
            <a:rPr lang="ko-KR" b="1" dirty="0" smtClean="0"/>
            <a:t> 화면 </a:t>
          </a:r>
          <a:r>
            <a:rPr lang="ko-KR" altLang="en-US" b="1" dirty="0" smtClean="0"/>
            <a:t>기능</a:t>
          </a:r>
          <a:endParaRPr lang="ko-KR" dirty="0"/>
        </a:p>
      </dgm:t>
    </dgm:pt>
    <dgm:pt modelId="{D2399392-B7AF-40C8-822B-C4C777904BFC}" type="parTrans" cxnId="{541407F3-9FB2-413A-BBE2-640BC27A9B62}">
      <dgm:prSet/>
      <dgm:spPr/>
      <dgm:t>
        <a:bodyPr/>
        <a:lstStyle/>
        <a:p>
          <a:pPr latinLnBrk="1"/>
          <a:endParaRPr lang="ko-KR" altLang="en-US"/>
        </a:p>
      </dgm:t>
    </dgm:pt>
    <dgm:pt modelId="{B3995C2D-7617-491D-887F-FB92C751DB50}" type="sibTrans" cxnId="{541407F3-9FB2-413A-BBE2-640BC27A9B62}">
      <dgm:prSet/>
      <dgm:spPr/>
      <dgm:t>
        <a:bodyPr/>
        <a:lstStyle/>
        <a:p>
          <a:pPr latinLnBrk="1"/>
          <a:endParaRPr lang="ko-KR" altLang="en-US"/>
        </a:p>
      </dgm:t>
    </dgm:pt>
    <dgm:pt modelId="{A56F5C63-3392-4B8A-9D46-4DC4E5C8D5F5}" type="pres">
      <dgm:prSet presAssocID="{A020810F-8A4A-4669-9E97-174C5B37B42B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EC92C51-6EE2-4758-97BD-26A6D8AA70DF}" type="pres">
      <dgm:prSet presAssocID="{19FBAF78-5915-439F-98E5-B95031E35096}" presName="node" presStyleLbl="node1" presStyleIdx="0" presStyleCnt="1" custLinFactNeighborX="10681" custLinFactNeighborY="1559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541407F3-9FB2-413A-BBE2-640BC27A9B62}" srcId="{A020810F-8A4A-4669-9E97-174C5B37B42B}" destId="{19FBAF78-5915-439F-98E5-B95031E35096}" srcOrd="0" destOrd="0" parTransId="{D2399392-B7AF-40C8-822B-C4C777904BFC}" sibTransId="{B3995C2D-7617-491D-887F-FB92C751DB50}"/>
    <dgm:cxn modelId="{AD9E88BC-8721-4839-A2CB-608F9DAFA5AF}" type="presOf" srcId="{19FBAF78-5915-439F-98E5-B95031E35096}" destId="{EEC92C51-6EE2-4758-97BD-26A6D8AA70DF}" srcOrd="0" destOrd="0" presId="urn:microsoft.com/office/officeart/2005/8/layout/process1"/>
    <dgm:cxn modelId="{ED7A8411-0114-4F84-BCE6-D66A8C8C6EB6}" type="presOf" srcId="{A020810F-8A4A-4669-9E97-174C5B37B42B}" destId="{A56F5C63-3392-4B8A-9D46-4DC4E5C8D5F5}" srcOrd="0" destOrd="0" presId="urn:microsoft.com/office/officeart/2005/8/layout/process1"/>
    <dgm:cxn modelId="{E06D626A-EC47-4CC4-B1B0-F1C435EA420C}" type="presParOf" srcId="{A56F5C63-3392-4B8A-9D46-4DC4E5C8D5F5}" destId="{EEC92C51-6EE2-4758-97BD-26A6D8AA70DF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A020810F-8A4A-4669-9E97-174C5B37B42B}" type="doc">
      <dgm:prSet loTypeId="urn:microsoft.com/office/officeart/2005/8/layout/process1" loCatId="process" qsTypeId="urn:microsoft.com/office/officeart/2005/8/quickstyle/simple3" qsCatId="simple" csTypeId="urn:microsoft.com/office/officeart/2005/8/colors/accent3_2" csCatId="accent3" phldr="1"/>
      <dgm:spPr/>
      <dgm:t>
        <a:bodyPr/>
        <a:lstStyle/>
        <a:p>
          <a:pPr latinLnBrk="1"/>
          <a:endParaRPr lang="ko-KR" altLang="en-US"/>
        </a:p>
      </dgm:t>
    </dgm:pt>
    <dgm:pt modelId="{19FBAF78-5915-439F-98E5-B95031E35096}">
      <dgm:prSet/>
      <dgm:spPr/>
      <dgm:t>
        <a:bodyPr/>
        <a:lstStyle/>
        <a:p>
          <a:pPr rtl="0" latinLnBrk="1"/>
          <a:r>
            <a:rPr lang="ko-KR" altLang="en-US" b="1" dirty="0" smtClean="0"/>
            <a:t>결제</a:t>
          </a:r>
          <a:r>
            <a:rPr lang="ko-KR" b="1" dirty="0" smtClean="0"/>
            <a:t> 화면 </a:t>
          </a:r>
          <a:r>
            <a:rPr lang="ko-KR" altLang="en-US" b="1" dirty="0" smtClean="0"/>
            <a:t>기능</a:t>
          </a:r>
          <a:endParaRPr lang="ko-KR" dirty="0"/>
        </a:p>
      </dgm:t>
    </dgm:pt>
    <dgm:pt modelId="{D2399392-B7AF-40C8-822B-C4C777904BFC}" type="parTrans" cxnId="{541407F3-9FB2-413A-BBE2-640BC27A9B62}">
      <dgm:prSet/>
      <dgm:spPr/>
      <dgm:t>
        <a:bodyPr/>
        <a:lstStyle/>
        <a:p>
          <a:pPr latinLnBrk="1"/>
          <a:endParaRPr lang="ko-KR" altLang="en-US"/>
        </a:p>
      </dgm:t>
    </dgm:pt>
    <dgm:pt modelId="{B3995C2D-7617-491D-887F-FB92C751DB50}" type="sibTrans" cxnId="{541407F3-9FB2-413A-BBE2-640BC27A9B62}">
      <dgm:prSet/>
      <dgm:spPr/>
      <dgm:t>
        <a:bodyPr/>
        <a:lstStyle/>
        <a:p>
          <a:pPr latinLnBrk="1"/>
          <a:endParaRPr lang="ko-KR" altLang="en-US"/>
        </a:p>
      </dgm:t>
    </dgm:pt>
    <dgm:pt modelId="{A56F5C63-3392-4B8A-9D46-4DC4E5C8D5F5}" type="pres">
      <dgm:prSet presAssocID="{A020810F-8A4A-4669-9E97-174C5B37B42B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EC92C51-6EE2-4758-97BD-26A6D8AA70DF}" type="pres">
      <dgm:prSet presAssocID="{19FBAF78-5915-439F-98E5-B95031E35096}" presName="node" presStyleLbl="node1" presStyleIdx="0" presStyleCnt="1" custLinFactNeighborX="10681" custLinFactNeighborY="1559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541407F3-9FB2-413A-BBE2-640BC27A9B62}" srcId="{A020810F-8A4A-4669-9E97-174C5B37B42B}" destId="{19FBAF78-5915-439F-98E5-B95031E35096}" srcOrd="0" destOrd="0" parTransId="{D2399392-B7AF-40C8-822B-C4C777904BFC}" sibTransId="{B3995C2D-7617-491D-887F-FB92C751DB50}"/>
    <dgm:cxn modelId="{EE6E410D-3BBE-4762-89DF-BFF2E1C70B68}" type="presOf" srcId="{19FBAF78-5915-439F-98E5-B95031E35096}" destId="{EEC92C51-6EE2-4758-97BD-26A6D8AA70DF}" srcOrd="0" destOrd="0" presId="urn:microsoft.com/office/officeart/2005/8/layout/process1"/>
    <dgm:cxn modelId="{4A73EAF3-F656-4DF2-8736-F5E558DF9E07}" type="presOf" srcId="{A020810F-8A4A-4669-9E97-174C5B37B42B}" destId="{A56F5C63-3392-4B8A-9D46-4DC4E5C8D5F5}" srcOrd="0" destOrd="0" presId="urn:microsoft.com/office/officeart/2005/8/layout/process1"/>
    <dgm:cxn modelId="{9055DAFC-F552-4823-A149-A27AE66316DF}" type="presParOf" srcId="{A56F5C63-3392-4B8A-9D46-4DC4E5C8D5F5}" destId="{EEC92C51-6EE2-4758-97BD-26A6D8AA70DF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C1F3364-EC0A-4364-A5E8-60C633AB725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87FD9B31-63FD-4434-8741-C8C67F1B8CFF}">
      <dgm:prSet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pPr algn="ctr" rtl="0" latinLnBrk="1"/>
          <a:r>
            <a:rPr lang="ko-KR" b="1" dirty="0" smtClean="0"/>
            <a:t>요구사항</a:t>
          </a:r>
          <a:endParaRPr lang="ko-KR" dirty="0"/>
        </a:p>
      </dgm:t>
    </dgm:pt>
    <dgm:pt modelId="{1198F744-A4B6-4961-8B26-FD73B8459CAA}" type="parTrans" cxnId="{F843BA08-19CC-49CA-B1A9-50BD7C1E686E}">
      <dgm:prSet/>
      <dgm:spPr/>
      <dgm:t>
        <a:bodyPr/>
        <a:lstStyle/>
        <a:p>
          <a:pPr latinLnBrk="1"/>
          <a:endParaRPr lang="ko-KR" altLang="en-US"/>
        </a:p>
      </dgm:t>
    </dgm:pt>
    <dgm:pt modelId="{4272724E-EDC2-4428-B834-4C83E3C79A5B}" type="sibTrans" cxnId="{F843BA08-19CC-49CA-B1A9-50BD7C1E686E}">
      <dgm:prSet/>
      <dgm:spPr/>
      <dgm:t>
        <a:bodyPr/>
        <a:lstStyle/>
        <a:p>
          <a:pPr latinLnBrk="1"/>
          <a:endParaRPr lang="ko-KR" altLang="en-US"/>
        </a:p>
      </dgm:t>
    </dgm:pt>
    <dgm:pt modelId="{634D51CF-FE74-4191-A055-B58AB3AF9B1F}" type="pres">
      <dgm:prSet presAssocID="{7C1F3364-EC0A-4364-A5E8-60C633AB725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A7FA802-9F0A-4B38-B30A-D563BD4EE32C}" type="pres">
      <dgm:prSet presAssocID="{87FD9B31-63FD-4434-8741-C8C67F1B8CFF}" presName="parentText" presStyleLbl="node1" presStyleIdx="0" presStyleCnt="1" custLinFactX="81022" custLinFactNeighborX="100000" custLinFactNeighborY="11909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F843BA08-19CC-49CA-B1A9-50BD7C1E686E}" srcId="{7C1F3364-EC0A-4364-A5E8-60C633AB7255}" destId="{87FD9B31-63FD-4434-8741-C8C67F1B8CFF}" srcOrd="0" destOrd="0" parTransId="{1198F744-A4B6-4961-8B26-FD73B8459CAA}" sibTransId="{4272724E-EDC2-4428-B834-4C83E3C79A5B}"/>
    <dgm:cxn modelId="{708933CD-EA3F-4076-BA60-527F7CBC108F}" type="presOf" srcId="{87FD9B31-63FD-4434-8741-C8C67F1B8CFF}" destId="{4A7FA802-9F0A-4B38-B30A-D563BD4EE32C}" srcOrd="0" destOrd="0" presId="urn:microsoft.com/office/officeart/2005/8/layout/vList2"/>
    <dgm:cxn modelId="{F72FD701-2FF9-41A9-AAF7-117A0974BBFD}" type="presOf" srcId="{7C1F3364-EC0A-4364-A5E8-60C633AB7255}" destId="{634D51CF-FE74-4191-A055-B58AB3AF9B1F}" srcOrd="0" destOrd="0" presId="urn:microsoft.com/office/officeart/2005/8/layout/vList2"/>
    <dgm:cxn modelId="{8A6A636B-602F-4FBD-9E8F-602D8A8031F4}" type="presParOf" srcId="{634D51CF-FE74-4191-A055-B58AB3AF9B1F}" destId="{4A7FA802-9F0A-4B38-B30A-D563BD4EE32C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C1F3364-EC0A-4364-A5E8-60C633AB725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87FD9B31-63FD-4434-8741-C8C67F1B8CFF}">
      <dgm:prSet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pPr algn="ctr" rtl="0" latinLnBrk="1"/>
          <a:r>
            <a:rPr lang="ko-KR" b="1" dirty="0" smtClean="0"/>
            <a:t>요구사항</a:t>
          </a:r>
          <a:endParaRPr lang="ko-KR" dirty="0"/>
        </a:p>
      </dgm:t>
    </dgm:pt>
    <dgm:pt modelId="{1198F744-A4B6-4961-8B26-FD73B8459CAA}" type="parTrans" cxnId="{F843BA08-19CC-49CA-B1A9-50BD7C1E686E}">
      <dgm:prSet/>
      <dgm:spPr/>
      <dgm:t>
        <a:bodyPr/>
        <a:lstStyle/>
        <a:p>
          <a:pPr latinLnBrk="1"/>
          <a:endParaRPr lang="ko-KR" altLang="en-US"/>
        </a:p>
      </dgm:t>
    </dgm:pt>
    <dgm:pt modelId="{4272724E-EDC2-4428-B834-4C83E3C79A5B}" type="sibTrans" cxnId="{F843BA08-19CC-49CA-B1A9-50BD7C1E686E}">
      <dgm:prSet/>
      <dgm:spPr/>
      <dgm:t>
        <a:bodyPr/>
        <a:lstStyle/>
        <a:p>
          <a:pPr latinLnBrk="1"/>
          <a:endParaRPr lang="ko-KR" altLang="en-US"/>
        </a:p>
      </dgm:t>
    </dgm:pt>
    <dgm:pt modelId="{634D51CF-FE74-4191-A055-B58AB3AF9B1F}" type="pres">
      <dgm:prSet presAssocID="{7C1F3364-EC0A-4364-A5E8-60C633AB725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A7FA802-9F0A-4B38-B30A-D563BD4EE32C}" type="pres">
      <dgm:prSet presAssocID="{87FD9B31-63FD-4434-8741-C8C67F1B8CFF}" presName="parentText" presStyleLbl="node1" presStyleIdx="0" presStyleCnt="1" custLinFactX="81022" custLinFactNeighborX="100000" custLinFactNeighborY="11909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F843BA08-19CC-49CA-B1A9-50BD7C1E686E}" srcId="{7C1F3364-EC0A-4364-A5E8-60C633AB7255}" destId="{87FD9B31-63FD-4434-8741-C8C67F1B8CFF}" srcOrd="0" destOrd="0" parTransId="{1198F744-A4B6-4961-8B26-FD73B8459CAA}" sibTransId="{4272724E-EDC2-4428-B834-4C83E3C79A5B}"/>
    <dgm:cxn modelId="{C49D1A68-7A96-4936-BE6E-852826FDD227}" type="presOf" srcId="{7C1F3364-EC0A-4364-A5E8-60C633AB7255}" destId="{634D51CF-FE74-4191-A055-B58AB3AF9B1F}" srcOrd="0" destOrd="0" presId="urn:microsoft.com/office/officeart/2005/8/layout/vList2"/>
    <dgm:cxn modelId="{F7802E5F-E853-429D-89D8-FB28AF054FA0}" type="presOf" srcId="{87FD9B31-63FD-4434-8741-C8C67F1B8CFF}" destId="{4A7FA802-9F0A-4B38-B30A-D563BD4EE32C}" srcOrd="0" destOrd="0" presId="urn:microsoft.com/office/officeart/2005/8/layout/vList2"/>
    <dgm:cxn modelId="{3B4FC524-8BAC-4BB9-BA91-F692ABC34FCA}" type="presParOf" srcId="{634D51CF-FE74-4191-A055-B58AB3AF9B1F}" destId="{4A7FA802-9F0A-4B38-B30A-D563BD4EE32C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C1F3364-EC0A-4364-A5E8-60C633AB725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87FD9B31-63FD-4434-8741-C8C67F1B8CFF}">
      <dgm:prSet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pPr algn="ctr" rtl="0" latinLnBrk="1"/>
          <a:r>
            <a:rPr lang="ko-KR" b="1" dirty="0" smtClean="0"/>
            <a:t>요구사항</a:t>
          </a:r>
          <a:endParaRPr lang="ko-KR" dirty="0"/>
        </a:p>
      </dgm:t>
    </dgm:pt>
    <dgm:pt modelId="{1198F744-A4B6-4961-8B26-FD73B8459CAA}" type="parTrans" cxnId="{F843BA08-19CC-49CA-B1A9-50BD7C1E686E}">
      <dgm:prSet/>
      <dgm:spPr/>
      <dgm:t>
        <a:bodyPr/>
        <a:lstStyle/>
        <a:p>
          <a:pPr latinLnBrk="1"/>
          <a:endParaRPr lang="ko-KR" altLang="en-US"/>
        </a:p>
      </dgm:t>
    </dgm:pt>
    <dgm:pt modelId="{4272724E-EDC2-4428-B834-4C83E3C79A5B}" type="sibTrans" cxnId="{F843BA08-19CC-49CA-B1A9-50BD7C1E686E}">
      <dgm:prSet/>
      <dgm:spPr/>
      <dgm:t>
        <a:bodyPr/>
        <a:lstStyle/>
        <a:p>
          <a:pPr latinLnBrk="1"/>
          <a:endParaRPr lang="ko-KR" altLang="en-US"/>
        </a:p>
      </dgm:t>
    </dgm:pt>
    <dgm:pt modelId="{634D51CF-FE74-4191-A055-B58AB3AF9B1F}" type="pres">
      <dgm:prSet presAssocID="{7C1F3364-EC0A-4364-A5E8-60C633AB725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A7FA802-9F0A-4B38-B30A-D563BD4EE32C}" type="pres">
      <dgm:prSet presAssocID="{87FD9B31-63FD-4434-8741-C8C67F1B8CFF}" presName="parentText" presStyleLbl="node1" presStyleIdx="0" presStyleCnt="1" custLinFactX="81022" custLinFactNeighborX="100000" custLinFactNeighborY="11909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F843BA08-19CC-49CA-B1A9-50BD7C1E686E}" srcId="{7C1F3364-EC0A-4364-A5E8-60C633AB7255}" destId="{87FD9B31-63FD-4434-8741-C8C67F1B8CFF}" srcOrd="0" destOrd="0" parTransId="{1198F744-A4B6-4961-8B26-FD73B8459CAA}" sibTransId="{4272724E-EDC2-4428-B834-4C83E3C79A5B}"/>
    <dgm:cxn modelId="{97EB141F-BCCC-4A32-8443-9EC62551BA76}" type="presOf" srcId="{7C1F3364-EC0A-4364-A5E8-60C633AB7255}" destId="{634D51CF-FE74-4191-A055-B58AB3AF9B1F}" srcOrd="0" destOrd="0" presId="urn:microsoft.com/office/officeart/2005/8/layout/vList2"/>
    <dgm:cxn modelId="{BE7A3940-5334-4CA1-9B8A-5B115E327F85}" type="presOf" srcId="{87FD9B31-63FD-4434-8741-C8C67F1B8CFF}" destId="{4A7FA802-9F0A-4B38-B30A-D563BD4EE32C}" srcOrd="0" destOrd="0" presId="urn:microsoft.com/office/officeart/2005/8/layout/vList2"/>
    <dgm:cxn modelId="{1348E7A6-DBFB-4999-A2CF-A7E2B44EE7C2}" type="presParOf" srcId="{634D51CF-FE74-4191-A055-B58AB3AF9B1F}" destId="{4A7FA802-9F0A-4B38-B30A-D563BD4EE32C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C1F3364-EC0A-4364-A5E8-60C633AB725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87FD9B31-63FD-4434-8741-C8C67F1B8CFF}">
      <dgm:prSet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pPr algn="ctr" rtl="0" latinLnBrk="1"/>
          <a:r>
            <a:rPr lang="ko-KR" b="1" dirty="0" smtClean="0"/>
            <a:t>요구사항</a:t>
          </a:r>
          <a:endParaRPr lang="ko-KR" dirty="0"/>
        </a:p>
      </dgm:t>
    </dgm:pt>
    <dgm:pt modelId="{1198F744-A4B6-4961-8B26-FD73B8459CAA}" type="parTrans" cxnId="{F843BA08-19CC-49CA-B1A9-50BD7C1E686E}">
      <dgm:prSet/>
      <dgm:spPr/>
      <dgm:t>
        <a:bodyPr/>
        <a:lstStyle/>
        <a:p>
          <a:pPr latinLnBrk="1"/>
          <a:endParaRPr lang="ko-KR" altLang="en-US"/>
        </a:p>
      </dgm:t>
    </dgm:pt>
    <dgm:pt modelId="{4272724E-EDC2-4428-B834-4C83E3C79A5B}" type="sibTrans" cxnId="{F843BA08-19CC-49CA-B1A9-50BD7C1E686E}">
      <dgm:prSet/>
      <dgm:spPr/>
      <dgm:t>
        <a:bodyPr/>
        <a:lstStyle/>
        <a:p>
          <a:pPr latinLnBrk="1"/>
          <a:endParaRPr lang="ko-KR" altLang="en-US"/>
        </a:p>
      </dgm:t>
    </dgm:pt>
    <dgm:pt modelId="{634D51CF-FE74-4191-A055-B58AB3AF9B1F}" type="pres">
      <dgm:prSet presAssocID="{7C1F3364-EC0A-4364-A5E8-60C633AB725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A7FA802-9F0A-4B38-B30A-D563BD4EE32C}" type="pres">
      <dgm:prSet presAssocID="{87FD9B31-63FD-4434-8741-C8C67F1B8CFF}" presName="parentText" presStyleLbl="node1" presStyleIdx="0" presStyleCnt="1" custLinFactX="81022" custLinFactNeighborX="100000" custLinFactNeighborY="11909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F843BA08-19CC-49CA-B1A9-50BD7C1E686E}" srcId="{7C1F3364-EC0A-4364-A5E8-60C633AB7255}" destId="{87FD9B31-63FD-4434-8741-C8C67F1B8CFF}" srcOrd="0" destOrd="0" parTransId="{1198F744-A4B6-4961-8B26-FD73B8459CAA}" sibTransId="{4272724E-EDC2-4428-B834-4C83E3C79A5B}"/>
    <dgm:cxn modelId="{19878921-B8E3-4A5C-8D7E-952B098DF448}" type="presOf" srcId="{7C1F3364-EC0A-4364-A5E8-60C633AB7255}" destId="{634D51CF-FE74-4191-A055-B58AB3AF9B1F}" srcOrd="0" destOrd="0" presId="urn:microsoft.com/office/officeart/2005/8/layout/vList2"/>
    <dgm:cxn modelId="{5CC51A3C-18C1-4FB7-8FF6-91333CDB414E}" type="presOf" srcId="{87FD9B31-63FD-4434-8741-C8C67F1B8CFF}" destId="{4A7FA802-9F0A-4B38-B30A-D563BD4EE32C}" srcOrd="0" destOrd="0" presId="urn:microsoft.com/office/officeart/2005/8/layout/vList2"/>
    <dgm:cxn modelId="{FF39ED85-1E44-4863-BDE7-8DB7D2A14CBB}" type="presParOf" srcId="{634D51CF-FE74-4191-A055-B58AB3AF9B1F}" destId="{4A7FA802-9F0A-4B38-B30A-D563BD4EE32C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01F18F0-6FF1-4C68-93C0-58105F70A94B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7E1892A2-908B-463D-B701-AF73DFB41D5E}">
      <dgm:prSet/>
      <dgm:spPr/>
      <dgm:t>
        <a:bodyPr/>
        <a:lstStyle/>
        <a:p>
          <a:pPr rtl="0" latinLnBrk="1"/>
          <a:r>
            <a:rPr lang="en-US" b="1" dirty="0" smtClean="0"/>
            <a:t>M V C </a:t>
          </a:r>
        </a:p>
        <a:p>
          <a:pPr rtl="0" latinLnBrk="1"/>
          <a:r>
            <a:rPr lang="ko-KR" b="1" dirty="0" smtClean="0"/>
            <a:t>파일 구조</a:t>
          </a:r>
          <a:endParaRPr lang="ko-KR" b="1" dirty="0"/>
        </a:p>
      </dgm:t>
    </dgm:pt>
    <dgm:pt modelId="{3D793A3D-F461-4891-8D10-DB992F86CD49}" type="parTrans" cxnId="{24BBE153-100D-4502-933B-22141BB53A60}">
      <dgm:prSet/>
      <dgm:spPr/>
      <dgm:t>
        <a:bodyPr/>
        <a:lstStyle/>
        <a:p>
          <a:pPr latinLnBrk="1"/>
          <a:endParaRPr lang="ko-KR" altLang="en-US"/>
        </a:p>
      </dgm:t>
    </dgm:pt>
    <dgm:pt modelId="{0E0B879E-CB7A-4977-8F3F-CAA7022033D6}" type="sibTrans" cxnId="{24BBE153-100D-4502-933B-22141BB53A60}">
      <dgm:prSet/>
      <dgm:spPr/>
      <dgm:t>
        <a:bodyPr/>
        <a:lstStyle/>
        <a:p>
          <a:pPr latinLnBrk="1"/>
          <a:endParaRPr lang="ko-KR" altLang="en-US"/>
        </a:p>
      </dgm:t>
    </dgm:pt>
    <dgm:pt modelId="{2F6832CD-6D54-454E-821D-1AEBCC0EC16E}" type="pres">
      <dgm:prSet presAssocID="{E01F18F0-6FF1-4C68-93C0-58105F70A94B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0B75E45-4BF2-405F-AFE9-1FDB8FFB150A}" type="pres">
      <dgm:prSet presAssocID="{7E1892A2-908B-463D-B701-AF73DFB41D5E}" presName="horFlow" presStyleCnt="0"/>
      <dgm:spPr/>
    </dgm:pt>
    <dgm:pt modelId="{6937FB01-6AD0-49E9-BEA0-474ECD55064B}" type="pres">
      <dgm:prSet presAssocID="{7E1892A2-908B-463D-B701-AF73DFB41D5E}" presName="bigChev" presStyleLbl="node1" presStyleIdx="0" presStyleCnt="1" custScaleX="123077" custScaleY="76923" custLinFactX="-9607" custLinFactNeighborX="-100000" custLinFactNeighborY="42740"/>
      <dgm:spPr/>
      <dgm:t>
        <a:bodyPr/>
        <a:lstStyle/>
        <a:p>
          <a:pPr latinLnBrk="1"/>
          <a:endParaRPr lang="ko-KR" altLang="en-US"/>
        </a:p>
      </dgm:t>
    </dgm:pt>
  </dgm:ptLst>
  <dgm:cxnLst>
    <dgm:cxn modelId="{24BBE153-100D-4502-933B-22141BB53A60}" srcId="{E01F18F0-6FF1-4C68-93C0-58105F70A94B}" destId="{7E1892A2-908B-463D-B701-AF73DFB41D5E}" srcOrd="0" destOrd="0" parTransId="{3D793A3D-F461-4891-8D10-DB992F86CD49}" sibTransId="{0E0B879E-CB7A-4977-8F3F-CAA7022033D6}"/>
    <dgm:cxn modelId="{546EE1AA-7CAC-485A-8EAF-8B5A1F67F2DA}" type="presOf" srcId="{7E1892A2-908B-463D-B701-AF73DFB41D5E}" destId="{6937FB01-6AD0-49E9-BEA0-474ECD55064B}" srcOrd="0" destOrd="0" presId="urn:microsoft.com/office/officeart/2005/8/layout/lProcess3"/>
    <dgm:cxn modelId="{4F4E1D81-0F49-40E0-A3FE-484C6D54EE41}" type="presOf" srcId="{E01F18F0-6FF1-4C68-93C0-58105F70A94B}" destId="{2F6832CD-6D54-454E-821D-1AEBCC0EC16E}" srcOrd="0" destOrd="0" presId="urn:microsoft.com/office/officeart/2005/8/layout/lProcess3"/>
    <dgm:cxn modelId="{6FA43BC1-3C8E-4CE7-952E-9EEE5DADB800}" type="presParOf" srcId="{2F6832CD-6D54-454E-821D-1AEBCC0EC16E}" destId="{00B75E45-4BF2-405F-AFE9-1FDB8FFB150A}" srcOrd="0" destOrd="0" presId="urn:microsoft.com/office/officeart/2005/8/layout/lProcess3"/>
    <dgm:cxn modelId="{FD8A6099-0205-4309-BC0B-5E162DC1CD24}" type="presParOf" srcId="{00B75E45-4BF2-405F-AFE9-1FDB8FFB150A}" destId="{6937FB01-6AD0-49E9-BEA0-474ECD55064B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F68A0EE-8AAE-4D28-835F-668DBEC869A3}" type="doc">
      <dgm:prSet loTypeId="urn:microsoft.com/office/officeart/2005/8/layout/process1" loCatId="process" qsTypeId="urn:microsoft.com/office/officeart/2005/8/quickstyle/simple3" qsCatId="simple" csTypeId="urn:microsoft.com/office/officeart/2005/8/colors/accent3_2" csCatId="accent3" phldr="1"/>
      <dgm:spPr/>
      <dgm:t>
        <a:bodyPr/>
        <a:lstStyle/>
        <a:p>
          <a:pPr latinLnBrk="1"/>
          <a:endParaRPr lang="ko-KR" altLang="en-US"/>
        </a:p>
      </dgm:t>
    </dgm:pt>
    <dgm:pt modelId="{02BFC611-3AEF-483E-8734-CEAA53F4D08C}">
      <dgm:prSet/>
      <dgm:spPr/>
      <dgm:t>
        <a:bodyPr/>
        <a:lstStyle/>
        <a:p>
          <a:pPr rtl="0" latinLnBrk="1"/>
          <a:r>
            <a:rPr lang="ko-KR" b="1" dirty="0" smtClean="0"/>
            <a:t>메인 화면 </a:t>
          </a:r>
          <a:r>
            <a:rPr lang="ko-KR" altLang="en-US" b="1" dirty="0" smtClean="0"/>
            <a:t>기능</a:t>
          </a:r>
          <a:endParaRPr lang="ko-KR" dirty="0"/>
        </a:p>
      </dgm:t>
    </dgm:pt>
    <dgm:pt modelId="{089922C2-1308-4B51-85C5-4ABA53F22599}" type="parTrans" cxnId="{BE264B01-471E-41B0-9E53-1BFFBA8BDCC7}">
      <dgm:prSet/>
      <dgm:spPr/>
      <dgm:t>
        <a:bodyPr/>
        <a:lstStyle/>
        <a:p>
          <a:pPr latinLnBrk="1"/>
          <a:endParaRPr lang="ko-KR" altLang="en-US"/>
        </a:p>
      </dgm:t>
    </dgm:pt>
    <dgm:pt modelId="{4EE3F8EE-B26E-4657-BD1A-155C93AC09C4}" type="sibTrans" cxnId="{BE264B01-471E-41B0-9E53-1BFFBA8BDCC7}">
      <dgm:prSet/>
      <dgm:spPr/>
      <dgm:t>
        <a:bodyPr/>
        <a:lstStyle/>
        <a:p>
          <a:pPr latinLnBrk="1"/>
          <a:endParaRPr lang="ko-KR" altLang="en-US"/>
        </a:p>
      </dgm:t>
    </dgm:pt>
    <dgm:pt modelId="{EBCA900E-670C-4FC2-9C16-3F78C5EAB0DA}" type="pres">
      <dgm:prSet presAssocID="{2F68A0EE-8AAE-4D28-835F-668DBEC869A3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273D749-75AE-4F93-9965-467B9CB93C49}" type="pres">
      <dgm:prSet presAssocID="{02BFC611-3AEF-483E-8734-CEAA53F4D08C}" presName="node" presStyleLbl="node1" presStyleIdx="0" presStyleCnt="1" custLinFactNeighborX="-116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BE264B01-471E-41B0-9E53-1BFFBA8BDCC7}" srcId="{2F68A0EE-8AAE-4D28-835F-668DBEC869A3}" destId="{02BFC611-3AEF-483E-8734-CEAA53F4D08C}" srcOrd="0" destOrd="0" parTransId="{089922C2-1308-4B51-85C5-4ABA53F22599}" sibTransId="{4EE3F8EE-B26E-4657-BD1A-155C93AC09C4}"/>
    <dgm:cxn modelId="{BC3BEC9E-AB7E-46B3-B111-1ECCCEBC89F7}" type="presOf" srcId="{2F68A0EE-8AAE-4D28-835F-668DBEC869A3}" destId="{EBCA900E-670C-4FC2-9C16-3F78C5EAB0DA}" srcOrd="0" destOrd="0" presId="urn:microsoft.com/office/officeart/2005/8/layout/process1"/>
    <dgm:cxn modelId="{D794AD9F-830C-4F72-863D-4BEE1768C945}" type="presOf" srcId="{02BFC611-3AEF-483E-8734-CEAA53F4D08C}" destId="{E273D749-75AE-4F93-9965-467B9CB93C49}" srcOrd="0" destOrd="0" presId="urn:microsoft.com/office/officeart/2005/8/layout/process1"/>
    <dgm:cxn modelId="{FFFD7317-E991-4335-8CB7-357CEEF6F48C}" type="presParOf" srcId="{EBCA900E-670C-4FC2-9C16-3F78C5EAB0DA}" destId="{E273D749-75AE-4F93-9965-467B9CB93C49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EC000D8A-5BFF-4B78-A819-8E489F1010D7}" type="doc">
      <dgm:prSet loTypeId="urn:microsoft.com/office/officeart/2005/8/layout/process1" loCatId="process" qsTypeId="urn:microsoft.com/office/officeart/2005/8/quickstyle/simple3" qsCatId="simple" csTypeId="urn:microsoft.com/office/officeart/2005/8/colors/colorful3" csCatId="colorful" phldr="1"/>
      <dgm:spPr/>
      <dgm:t>
        <a:bodyPr/>
        <a:lstStyle/>
        <a:p>
          <a:pPr latinLnBrk="1"/>
          <a:endParaRPr lang="ko-KR" altLang="en-US"/>
        </a:p>
      </dgm:t>
    </dgm:pt>
    <dgm:pt modelId="{63A7238A-D891-4808-A641-CC63B8E419EC}">
      <dgm:prSet/>
      <dgm:spPr/>
      <dgm:t>
        <a:bodyPr/>
        <a:lstStyle/>
        <a:p>
          <a:pPr rtl="0" latinLnBrk="1"/>
          <a:r>
            <a:rPr lang="ko-KR" b="1" dirty="0" smtClean="0"/>
            <a:t>주문 내용 화면 </a:t>
          </a:r>
          <a:r>
            <a:rPr lang="ko-KR" altLang="en-US" b="1" dirty="0" smtClean="0"/>
            <a:t>기능</a:t>
          </a:r>
          <a:endParaRPr lang="ko-KR" dirty="0"/>
        </a:p>
      </dgm:t>
    </dgm:pt>
    <dgm:pt modelId="{70A42FA8-EFC5-4208-ABD9-EB2B242C4FF3}" type="parTrans" cxnId="{36440688-DE90-4909-A4DB-C46BEEADCA16}">
      <dgm:prSet/>
      <dgm:spPr/>
      <dgm:t>
        <a:bodyPr/>
        <a:lstStyle/>
        <a:p>
          <a:pPr latinLnBrk="1"/>
          <a:endParaRPr lang="ko-KR" altLang="en-US"/>
        </a:p>
      </dgm:t>
    </dgm:pt>
    <dgm:pt modelId="{87DDA125-5908-42C1-AED2-561C39BAFBB0}" type="sibTrans" cxnId="{36440688-DE90-4909-A4DB-C46BEEADCA16}">
      <dgm:prSet/>
      <dgm:spPr/>
      <dgm:t>
        <a:bodyPr/>
        <a:lstStyle/>
        <a:p>
          <a:pPr latinLnBrk="1"/>
          <a:endParaRPr lang="ko-KR" altLang="en-US"/>
        </a:p>
      </dgm:t>
    </dgm:pt>
    <dgm:pt modelId="{A24D4180-8E87-47D5-A5BD-B690B582FE11}" type="pres">
      <dgm:prSet presAssocID="{EC000D8A-5BFF-4B78-A819-8E489F1010D7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722CC15-0B72-4981-8B6A-3139D969D2E4}" type="pres">
      <dgm:prSet presAssocID="{63A7238A-D891-4808-A641-CC63B8E419EC}" presName="node" presStyleLbl="node1" presStyleIdx="0" presStyleCnt="1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36440688-DE90-4909-A4DB-C46BEEADCA16}" srcId="{EC000D8A-5BFF-4B78-A819-8E489F1010D7}" destId="{63A7238A-D891-4808-A641-CC63B8E419EC}" srcOrd="0" destOrd="0" parTransId="{70A42FA8-EFC5-4208-ABD9-EB2B242C4FF3}" sibTransId="{87DDA125-5908-42C1-AED2-561C39BAFBB0}"/>
    <dgm:cxn modelId="{5ACDD79E-C574-4F54-9A5D-3987F96F4DAE}" type="presOf" srcId="{63A7238A-D891-4808-A641-CC63B8E419EC}" destId="{D722CC15-0B72-4981-8B6A-3139D969D2E4}" srcOrd="0" destOrd="0" presId="urn:microsoft.com/office/officeart/2005/8/layout/process1"/>
    <dgm:cxn modelId="{17B15BD2-40B8-4304-98BC-61D3612F453D}" type="presOf" srcId="{EC000D8A-5BFF-4B78-A819-8E489F1010D7}" destId="{A24D4180-8E87-47D5-A5BD-B690B582FE11}" srcOrd="0" destOrd="0" presId="urn:microsoft.com/office/officeart/2005/8/layout/process1"/>
    <dgm:cxn modelId="{EA7C4C1E-9B13-410C-A6AA-A32F3FD8F6AC}" type="presParOf" srcId="{A24D4180-8E87-47D5-A5BD-B690B582FE11}" destId="{D722CC15-0B72-4981-8B6A-3139D969D2E4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92AF99AC-F6FF-4BD8-94C8-3026FD98D627}" type="doc">
      <dgm:prSet loTypeId="urn:microsoft.com/office/officeart/2005/8/layout/process1" loCatId="process" qsTypeId="urn:microsoft.com/office/officeart/2005/8/quickstyle/simple3" qsCatId="simple" csTypeId="urn:microsoft.com/office/officeart/2005/8/colors/accent3_2" csCatId="accent3" phldr="1"/>
      <dgm:spPr/>
      <dgm:t>
        <a:bodyPr/>
        <a:lstStyle/>
        <a:p>
          <a:pPr latinLnBrk="1"/>
          <a:endParaRPr lang="ko-KR" altLang="en-US"/>
        </a:p>
      </dgm:t>
    </dgm:pt>
    <dgm:pt modelId="{48C72AD9-19D0-4CE3-8E95-C299FDFF1A1C}">
      <dgm:prSet/>
      <dgm:spPr/>
      <dgm:t>
        <a:bodyPr/>
        <a:lstStyle/>
        <a:p>
          <a:pPr rtl="0" latinLnBrk="1"/>
          <a:r>
            <a:rPr lang="ko-KR" b="1" dirty="0" smtClean="0"/>
            <a:t>주문 등록 화면 </a:t>
          </a:r>
          <a:r>
            <a:rPr lang="ko-KR" altLang="en-US" b="1" dirty="0" smtClean="0"/>
            <a:t>기능</a:t>
          </a:r>
          <a:endParaRPr lang="ko-KR" dirty="0"/>
        </a:p>
      </dgm:t>
    </dgm:pt>
    <dgm:pt modelId="{B0703B84-C26E-4B12-9A3F-751C8DABA68D}" type="parTrans" cxnId="{907FD8D1-EFC2-4017-A4DA-2A22A1CE276C}">
      <dgm:prSet/>
      <dgm:spPr/>
      <dgm:t>
        <a:bodyPr/>
        <a:lstStyle/>
        <a:p>
          <a:pPr latinLnBrk="1"/>
          <a:endParaRPr lang="ko-KR" altLang="en-US"/>
        </a:p>
      </dgm:t>
    </dgm:pt>
    <dgm:pt modelId="{46BEF1B3-3C4B-4DFE-B2F7-1674999B6852}" type="sibTrans" cxnId="{907FD8D1-EFC2-4017-A4DA-2A22A1CE276C}">
      <dgm:prSet/>
      <dgm:spPr/>
      <dgm:t>
        <a:bodyPr/>
        <a:lstStyle/>
        <a:p>
          <a:pPr latinLnBrk="1"/>
          <a:endParaRPr lang="ko-KR" altLang="en-US"/>
        </a:p>
      </dgm:t>
    </dgm:pt>
    <dgm:pt modelId="{465C9BF7-42BA-48C7-8E70-8FAFC62FE31E}" type="pres">
      <dgm:prSet presAssocID="{92AF99AC-F6FF-4BD8-94C8-3026FD98D627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5005B6C-B90A-4B35-A06F-74675F532685}" type="pres">
      <dgm:prSet presAssocID="{48C72AD9-19D0-4CE3-8E95-C299FDFF1A1C}" presName="node" presStyleLbl="node1" presStyleIdx="0" presStyleCnt="1" custLinFactNeighborX="1841" custLinFactNeighborY="-3119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907FD8D1-EFC2-4017-A4DA-2A22A1CE276C}" srcId="{92AF99AC-F6FF-4BD8-94C8-3026FD98D627}" destId="{48C72AD9-19D0-4CE3-8E95-C299FDFF1A1C}" srcOrd="0" destOrd="0" parTransId="{B0703B84-C26E-4B12-9A3F-751C8DABA68D}" sibTransId="{46BEF1B3-3C4B-4DFE-B2F7-1674999B6852}"/>
    <dgm:cxn modelId="{806BB985-2DED-4BF9-B2B7-D160DDF040E6}" type="presOf" srcId="{48C72AD9-19D0-4CE3-8E95-C299FDFF1A1C}" destId="{95005B6C-B90A-4B35-A06F-74675F532685}" srcOrd="0" destOrd="0" presId="urn:microsoft.com/office/officeart/2005/8/layout/process1"/>
    <dgm:cxn modelId="{02843C5E-14D9-4F6D-94BF-CBD17C4B8004}" type="presOf" srcId="{92AF99AC-F6FF-4BD8-94C8-3026FD98D627}" destId="{465C9BF7-42BA-48C7-8E70-8FAFC62FE31E}" srcOrd="0" destOrd="0" presId="urn:microsoft.com/office/officeart/2005/8/layout/process1"/>
    <dgm:cxn modelId="{45025F6B-40C8-4F61-A5D3-12780D25D4C0}" type="presParOf" srcId="{465C9BF7-42BA-48C7-8E70-8FAFC62FE31E}" destId="{95005B6C-B90A-4B35-A06F-74675F532685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49F42C-2606-4572-B03B-242440E233E2}">
      <dsp:nvSpPr>
        <dsp:cNvPr id="0" name=""/>
        <dsp:cNvSpPr/>
      </dsp:nvSpPr>
      <dsp:spPr>
        <a:xfrm>
          <a:off x="0" y="626469"/>
          <a:ext cx="5184576" cy="835292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D53D2D-C0DF-408D-8F0C-EBA5463BA582}">
      <dsp:nvSpPr>
        <dsp:cNvPr id="0" name=""/>
        <dsp:cNvSpPr/>
      </dsp:nvSpPr>
      <dsp:spPr>
        <a:xfrm>
          <a:off x="1551" y="0"/>
          <a:ext cx="1552250" cy="8352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b" anchorCtr="0">
          <a:noAutofit/>
        </a:bodyPr>
        <a:lstStyle/>
        <a:p>
          <a:pPr lvl="0" algn="ctr" defTabSz="8001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b="1" kern="1200" dirty="0" smtClean="0">
              <a:solidFill>
                <a:schemeClr val="accent1">
                  <a:lumMod val="50000"/>
                </a:schemeClr>
              </a:solidFill>
            </a:rPr>
            <a:t>매장의 </a:t>
          </a:r>
          <a:endParaRPr lang="en-US" altLang="ko-KR" sz="1800" b="1" kern="1200" dirty="0" smtClean="0">
            <a:solidFill>
              <a:schemeClr val="accent1">
                <a:lumMod val="50000"/>
              </a:schemeClr>
            </a:solidFill>
          </a:endParaRPr>
        </a:p>
        <a:p>
          <a:pPr lvl="0" algn="ctr" defTabSz="8001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b="1" kern="1200" dirty="0" smtClean="0">
              <a:solidFill>
                <a:schemeClr val="accent1">
                  <a:lumMod val="50000"/>
                </a:schemeClr>
              </a:solidFill>
            </a:rPr>
            <a:t>효율적 운영 </a:t>
          </a:r>
          <a:endParaRPr lang="ko-KR" altLang="en-US" sz="1800" b="1" kern="1200" dirty="0">
            <a:solidFill>
              <a:schemeClr val="accent1">
                <a:lumMod val="50000"/>
              </a:schemeClr>
            </a:solidFill>
          </a:endParaRPr>
        </a:p>
      </dsp:txBody>
      <dsp:txXfrm>
        <a:off x="1551" y="0"/>
        <a:ext cx="1552250" cy="835292"/>
      </dsp:txXfrm>
    </dsp:sp>
    <dsp:sp modelId="{D532CA83-8574-4E0C-892F-902AD6CD238C}">
      <dsp:nvSpPr>
        <dsp:cNvPr id="0" name=""/>
        <dsp:cNvSpPr/>
      </dsp:nvSpPr>
      <dsp:spPr>
        <a:xfrm>
          <a:off x="673265" y="939704"/>
          <a:ext cx="208823" cy="20882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A6680B-5F98-47C4-9C49-9D2B55EDDFEB}">
      <dsp:nvSpPr>
        <dsp:cNvPr id="0" name=""/>
        <dsp:cNvSpPr/>
      </dsp:nvSpPr>
      <dsp:spPr>
        <a:xfrm>
          <a:off x="1615318" y="1252939"/>
          <a:ext cx="1550393" cy="8352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lvl="0" algn="ctr" defTabSz="8001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sz="1800" b="1" kern="1200" dirty="0" smtClean="0">
              <a:solidFill>
                <a:schemeClr val="accent1">
                  <a:lumMod val="50000"/>
                </a:schemeClr>
              </a:solidFill>
            </a:rPr>
            <a:t>재무</a:t>
          </a:r>
          <a:r>
            <a:rPr lang="en-US" altLang="ko-KR" sz="1800" b="1" kern="1200" dirty="0" smtClean="0">
              <a:solidFill>
                <a:schemeClr val="accent1">
                  <a:lumMod val="50000"/>
                </a:schemeClr>
              </a:solidFill>
            </a:rPr>
            <a:t> </a:t>
          </a:r>
          <a:r>
            <a:rPr lang="ko-KR" sz="1800" b="1" kern="1200" dirty="0" smtClean="0">
              <a:solidFill>
                <a:schemeClr val="accent1">
                  <a:lumMod val="50000"/>
                </a:schemeClr>
              </a:solidFill>
            </a:rPr>
            <a:t>관리를 </a:t>
          </a:r>
          <a:endParaRPr lang="en-US" altLang="ko-KR" sz="1800" b="1" kern="1200" dirty="0" smtClean="0">
            <a:solidFill>
              <a:schemeClr val="accent1">
                <a:lumMod val="50000"/>
              </a:schemeClr>
            </a:solidFill>
          </a:endParaRPr>
        </a:p>
        <a:p>
          <a:pPr lvl="0" algn="ctr" defTabSz="8001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sz="1800" b="1" kern="1200" dirty="0" smtClean="0">
              <a:solidFill>
                <a:schemeClr val="accent1">
                  <a:lumMod val="50000"/>
                </a:schemeClr>
              </a:solidFill>
            </a:rPr>
            <a:t>도와주고</a:t>
          </a:r>
          <a:endParaRPr lang="ko-KR" sz="1800" b="1" kern="1200" dirty="0">
            <a:solidFill>
              <a:schemeClr val="accent1">
                <a:lumMod val="50000"/>
              </a:schemeClr>
            </a:solidFill>
          </a:endParaRPr>
        </a:p>
      </dsp:txBody>
      <dsp:txXfrm>
        <a:off x="1615318" y="1252939"/>
        <a:ext cx="1550393" cy="835292"/>
      </dsp:txXfrm>
    </dsp:sp>
    <dsp:sp modelId="{9CF64EA4-4A8D-4B77-A26A-02286D0F8E9B}">
      <dsp:nvSpPr>
        <dsp:cNvPr id="0" name=""/>
        <dsp:cNvSpPr/>
      </dsp:nvSpPr>
      <dsp:spPr>
        <a:xfrm>
          <a:off x="2286103" y="939704"/>
          <a:ext cx="208823" cy="20882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C3341F-FA2B-4292-A50B-7464053AE439}">
      <dsp:nvSpPr>
        <dsp:cNvPr id="0" name=""/>
        <dsp:cNvSpPr/>
      </dsp:nvSpPr>
      <dsp:spPr>
        <a:xfrm>
          <a:off x="3227228" y="0"/>
          <a:ext cx="1437338" cy="8352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b" anchorCtr="0">
          <a:noAutofit/>
        </a:bodyPr>
        <a:lstStyle/>
        <a:p>
          <a:pPr lvl="0" algn="ctr" defTabSz="8001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b="1" kern="1200" dirty="0" smtClean="0">
              <a:solidFill>
                <a:schemeClr val="accent1">
                  <a:lumMod val="50000"/>
                </a:schemeClr>
              </a:solidFill>
            </a:rPr>
            <a:t>고객 경험 또한 개선합니다</a:t>
          </a:r>
          <a:endParaRPr lang="ko-KR" altLang="en-US" sz="1800" b="1" kern="1200" dirty="0">
            <a:solidFill>
              <a:schemeClr val="accent1">
                <a:lumMod val="50000"/>
              </a:schemeClr>
            </a:solidFill>
          </a:endParaRPr>
        </a:p>
      </dsp:txBody>
      <dsp:txXfrm>
        <a:off x="3227228" y="0"/>
        <a:ext cx="1437338" cy="835292"/>
      </dsp:txXfrm>
    </dsp:sp>
    <dsp:sp modelId="{4DB9A67E-707C-4F70-8661-D56FF00210E5}">
      <dsp:nvSpPr>
        <dsp:cNvPr id="0" name=""/>
        <dsp:cNvSpPr/>
      </dsp:nvSpPr>
      <dsp:spPr>
        <a:xfrm>
          <a:off x="3841485" y="939704"/>
          <a:ext cx="208823" cy="20882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C92C51-6EE2-4758-97BD-26A6D8AA70DF}">
      <dsp:nvSpPr>
        <dsp:cNvPr id="0" name=""/>
        <dsp:cNvSpPr/>
      </dsp:nvSpPr>
      <dsp:spPr>
        <a:xfrm>
          <a:off x="2814" y="0"/>
          <a:ext cx="2879705" cy="46166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900" b="1" kern="1200" dirty="0" smtClean="0"/>
            <a:t>결제</a:t>
          </a:r>
          <a:r>
            <a:rPr lang="ko-KR" sz="1900" b="1" kern="1200" dirty="0" smtClean="0"/>
            <a:t> 화면 </a:t>
          </a:r>
          <a:r>
            <a:rPr lang="ko-KR" altLang="en-US" sz="1900" b="1" kern="1200" dirty="0" smtClean="0"/>
            <a:t>기능</a:t>
          </a:r>
          <a:endParaRPr lang="ko-KR" sz="1900" kern="1200" dirty="0"/>
        </a:p>
      </dsp:txBody>
      <dsp:txXfrm>
        <a:off x="16336" y="13522"/>
        <a:ext cx="2852661" cy="434621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C92C51-6EE2-4758-97BD-26A6D8AA70DF}">
      <dsp:nvSpPr>
        <dsp:cNvPr id="0" name=""/>
        <dsp:cNvSpPr/>
      </dsp:nvSpPr>
      <dsp:spPr>
        <a:xfrm>
          <a:off x="2814" y="0"/>
          <a:ext cx="2879705" cy="46166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900" b="1" kern="1200" dirty="0" smtClean="0"/>
            <a:t>결제</a:t>
          </a:r>
          <a:r>
            <a:rPr lang="ko-KR" sz="1900" b="1" kern="1200" dirty="0" smtClean="0"/>
            <a:t> 화면 </a:t>
          </a:r>
          <a:r>
            <a:rPr lang="ko-KR" altLang="en-US" sz="1900" b="1" kern="1200" dirty="0" smtClean="0"/>
            <a:t>기능</a:t>
          </a:r>
          <a:endParaRPr lang="ko-KR" sz="1900" kern="1200" dirty="0"/>
        </a:p>
      </dsp:txBody>
      <dsp:txXfrm>
        <a:off x="16336" y="13522"/>
        <a:ext cx="2852661" cy="43462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7FA802-9F0A-4B38-B30A-D563BD4EE32C}">
      <dsp:nvSpPr>
        <dsp:cNvPr id="0" name=""/>
        <dsp:cNvSpPr/>
      </dsp:nvSpPr>
      <dsp:spPr>
        <a:xfrm>
          <a:off x="0" y="6209"/>
          <a:ext cx="1794081" cy="578565"/>
        </a:xfrm>
        <a:prstGeom prst="roundRect">
          <a:avLst/>
        </a:prstGeom>
        <a:solidFill>
          <a:schemeClr val="accent1"/>
        </a:solidFill>
        <a:ln w="25400" cap="flat" cmpd="sng" algn="ctr">
          <a:solidFill>
            <a:schemeClr val="accent1">
              <a:shade val="50000"/>
            </a:schemeClr>
          </a:solidFill>
          <a:prstDash val="solid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sz="2300" b="1" kern="1200" dirty="0" smtClean="0"/>
            <a:t>요구사항</a:t>
          </a:r>
          <a:endParaRPr lang="ko-KR" sz="2300" kern="1200" dirty="0"/>
        </a:p>
      </dsp:txBody>
      <dsp:txXfrm>
        <a:off x="28243" y="34452"/>
        <a:ext cx="1737595" cy="52207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7FA802-9F0A-4B38-B30A-D563BD4EE32C}">
      <dsp:nvSpPr>
        <dsp:cNvPr id="0" name=""/>
        <dsp:cNvSpPr/>
      </dsp:nvSpPr>
      <dsp:spPr>
        <a:xfrm>
          <a:off x="0" y="6209"/>
          <a:ext cx="1794081" cy="578565"/>
        </a:xfrm>
        <a:prstGeom prst="roundRect">
          <a:avLst/>
        </a:prstGeom>
        <a:solidFill>
          <a:schemeClr val="accent1"/>
        </a:solidFill>
        <a:ln w="25400" cap="flat" cmpd="sng" algn="ctr">
          <a:solidFill>
            <a:schemeClr val="accent1">
              <a:shade val="50000"/>
            </a:schemeClr>
          </a:solidFill>
          <a:prstDash val="solid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sz="2300" b="1" kern="1200" dirty="0" smtClean="0"/>
            <a:t>요구사항</a:t>
          </a:r>
          <a:endParaRPr lang="ko-KR" sz="2300" kern="1200" dirty="0"/>
        </a:p>
      </dsp:txBody>
      <dsp:txXfrm>
        <a:off x="28243" y="34452"/>
        <a:ext cx="1737595" cy="52207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7FA802-9F0A-4B38-B30A-D563BD4EE32C}">
      <dsp:nvSpPr>
        <dsp:cNvPr id="0" name=""/>
        <dsp:cNvSpPr/>
      </dsp:nvSpPr>
      <dsp:spPr>
        <a:xfrm>
          <a:off x="0" y="6209"/>
          <a:ext cx="1794081" cy="578565"/>
        </a:xfrm>
        <a:prstGeom prst="roundRect">
          <a:avLst/>
        </a:prstGeom>
        <a:solidFill>
          <a:schemeClr val="accent1"/>
        </a:solidFill>
        <a:ln w="25400" cap="flat" cmpd="sng" algn="ctr">
          <a:solidFill>
            <a:schemeClr val="accent1">
              <a:shade val="50000"/>
            </a:schemeClr>
          </a:solidFill>
          <a:prstDash val="solid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sz="2300" b="1" kern="1200" dirty="0" smtClean="0"/>
            <a:t>요구사항</a:t>
          </a:r>
          <a:endParaRPr lang="ko-KR" sz="2300" kern="1200" dirty="0"/>
        </a:p>
      </dsp:txBody>
      <dsp:txXfrm>
        <a:off x="28243" y="34452"/>
        <a:ext cx="1737595" cy="52207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7FA802-9F0A-4B38-B30A-D563BD4EE32C}">
      <dsp:nvSpPr>
        <dsp:cNvPr id="0" name=""/>
        <dsp:cNvSpPr/>
      </dsp:nvSpPr>
      <dsp:spPr>
        <a:xfrm>
          <a:off x="0" y="6209"/>
          <a:ext cx="1794081" cy="578565"/>
        </a:xfrm>
        <a:prstGeom prst="roundRect">
          <a:avLst/>
        </a:prstGeom>
        <a:solidFill>
          <a:schemeClr val="accent1"/>
        </a:solidFill>
        <a:ln w="25400" cap="flat" cmpd="sng" algn="ctr">
          <a:solidFill>
            <a:schemeClr val="accent1">
              <a:shade val="50000"/>
            </a:schemeClr>
          </a:solidFill>
          <a:prstDash val="solid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sz="2300" b="1" kern="1200" dirty="0" smtClean="0"/>
            <a:t>요구사항</a:t>
          </a:r>
          <a:endParaRPr lang="ko-KR" sz="2300" kern="1200" dirty="0"/>
        </a:p>
      </dsp:txBody>
      <dsp:txXfrm>
        <a:off x="28243" y="34452"/>
        <a:ext cx="1737595" cy="52207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37FB01-6AD0-49E9-BEA0-474ECD55064B}">
      <dsp:nvSpPr>
        <dsp:cNvPr id="0" name=""/>
        <dsp:cNvSpPr/>
      </dsp:nvSpPr>
      <dsp:spPr>
        <a:xfrm>
          <a:off x="0" y="779"/>
          <a:ext cx="2589173" cy="64729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1430" rIns="0" bIns="11430" numCol="1" spcCol="1270" anchor="ctr" anchorCtr="0">
          <a:noAutofit/>
        </a:bodyPr>
        <a:lstStyle/>
        <a:p>
          <a:pPr lvl="0" algn="ctr" defTabSz="8001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M V C </a:t>
          </a:r>
        </a:p>
        <a:p>
          <a:pPr lvl="0" algn="ctr" defTabSz="8001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sz="1800" b="1" kern="1200" dirty="0" smtClean="0"/>
            <a:t>파일 구조</a:t>
          </a:r>
          <a:endParaRPr lang="ko-KR" sz="1800" b="1" kern="1200" dirty="0"/>
        </a:p>
      </dsp:txBody>
      <dsp:txXfrm>
        <a:off x="323646" y="779"/>
        <a:ext cx="1941881" cy="64729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73D749-75AE-4F93-9965-467B9CB93C49}">
      <dsp:nvSpPr>
        <dsp:cNvPr id="0" name=""/>
        <dsp:cNvSpPr/>
      </dsp:nvSpPr>
      <dsp:spPr>
        <a:xfrm>
          <a:off x="0" y="0"/>
          <a:ext cx="2133435" cy="46166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sz="1900" b="1" kern="1200" dirty="0" smtClean="0"/>
            <a:t>메인 화면 </a:t>
          </a:r>
          <a:r>
            <a:rPr lang="ko-KR" altLang="en-US" sz="1900" b="1" kern="1200" dirty="0" smtClean="0"/>
            <a:t>기능</a:t>
          </a:r>
          <a:endParaRPr lang="ko-KR" sz="1900" kern="1200" dirty="0"/>
        </a:p>
      </dsp:txBody>
      <dsp:txXfrm>
        <a:off x="13522" y="13522"/>
        <a:ext cx="2106391" cy="434621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이등변 삼각형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61CD5D87-BF3E-4DE5-A4CB-51B7BAE69932}" type="datetimeFigureOut">
              <a:rPr lang="ko-KR" altLang="en-US" smtClean="0"/>
              <a:t>2019-01-18</a:t>
            </a:fld>
            <a:endParaRPr lang="ko-KR" altLang="en-US" dirty="0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ko-KR" altLang="en-US" dirty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D1F99334-B585-4D4C-AD70-544BFE0D36E0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D5D87-BF3E-4DE5-A4CB-51B7BAE69932}" type="datetimeFigureOut">
              <a:rPr lang="ko-KR" altLang="en-US" smtClean="0"/>
              <a:t>2019-01-18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99334-B585-4D4C-AD70-544BFE0D36E0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D5D87-BF3E-4DE5-A4CB-51B7BAE69932}" type="datetimeFigureOut">
              <a:rPr lang="ko-KR" altLang="en-US" smtClean="0"/>
              <a:t>2019-01-18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99334-B585-4D4C-AD70-544BFE0D36E0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61CD5D87-BF3E-4DE5-A4CB-51B7BAE69932}" type="datetimeFigureOut">
              <a:rPr lang="ko-KR" altLang="en-US" smtClean="0"/>
              <a:t>2019-01-18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99334-B585-4D4C-AD70-544BFE0D36E0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각 삼각형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이등변 삼각형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61CD5D87-BF3E-4DE5-A4CB-51B7BAE69932}" type="datetimeFigureOut">
              <a:rPr lang="ko-KR" altLang="en-US" smtClean="0"/>
              <a:t>2019-01-18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D1F99334-B585-4D4C-AD70-544BFE0D36E0}" type="slidenum">
              <a:rPr lang="ko-KR" altLang="en-US" smtClean="0"/>
              <a:t>‹#›</a:t>
            </a:fld>
            <a:endParaRPr lang="ko-KR" altLang="en-US" dirty="0"/>
          </a:p>
        </p:txBody>
      </p:sp>
      <p:cxnSp>
        <p:nvCxnSpPr>
          <p:cNvPr id="11" name="직선 연결선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61CD5D87-BF3E-4DE5-A4CB-51B7BAE69932}" type="datetimeFigureOut">
              <a:rPr lang="ko-KR" altLang="en-US" smtClean="0"/>
              <a:t>2019-01-18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D1F99334-B585-4D4C-AD70-544BFE0D36E0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61CD5D87-BF3E-4DE5-A4CB-51B7BAE69932}" type="datetimeFigureOut">
              <a:rPr lang="ko-KR" altLang="en-US" smtClean="0"/>
              <a:t>2019-01-18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D1F99334-B585-4D4C-AD70-544BFE0D36E0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D5D87-BF3E-4DE5-A4CB-51B7BAE69932}" type="datetimeFigureOut">
              <a:rPr lang="ko-KR" altLang="en-US" smtClean="0"/>
              <a:t>2019-01-18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99334-B585-4D4C-AD70-544BFE0D36E0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61CD5D87-BF3E-4DE5-A4CB-51B7BAE69932}" type="datetimeFigureOut">
              <a:rPr lang="ko-KR" altLang="en-US" smtClean="0"/>
              <a:t>2019-01-18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D1F99334-B585-4D4C-AD70-544BFE0D36E0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61CD5D87-BF3E-4DE5-A4CB-51B7BAE69932}" type="datetimeFigureOut">
              <a:rPr lang="ko-KR" altLang="en-US" smtClean="0"/>
              <a:t>2019-01-18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D1F99334-B585-4D4C-AD70-544BFE0D36E0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dirty="0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61CD5D87-BF3E-4DE5-A4CB-51B7BAE69932}" type="datetimeFigureOut">
              <a:rPr lang="ko-KR" altLang="en-US" smtClean="0"/>
              <a:t>2019-01-18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D1F99334-B585-4D4C-AD70-544BFE0D36E0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각 삼각형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61CD5D87-BF3E-4DE5-A4CB-51B7BAE69932}" type="datetimeFigureOut">
              <a:rPr lang="ko-KR" altLang="en-US" smtClean="0"/>
              <a:t>2019-01-18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D1F99334-B585-4D4C-AD70-544BFE0D36E0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marL="484632" algn="l" rtl="0" eaLnBrk="1" latinLnBrk="1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1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1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1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1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1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1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1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1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1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7" Type="http://schemas.openxmlformats.org/officeDocument/2006/relationships/image" Target="../media/image19.jpg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3.xml"/><Relationship Id="rId7" Type="http://schemas.microsoft.com/office/2007/relationships/diagramDrawing" Target="../diagrams/drawing13.xml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3.xml"/><Relationship Id="rId5" Type="http://schemas.openxmlformats.org/officeDocument/2006/relationships/diagramQuickStyle" Target="../diagrams/quickStyle13.xml"/><Relationship Id="rId4" Type="http://schemas.openxmlformats.org/officeDocument/2006/relationships/diagramLayout" Target="../diagrams/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4.xml"/><Relationship Id="rId7" Type="http://schemas.microsoft.com/office/2007/relationships/diagramDrawing" Target="../diagrams/drawing14.xml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4.xml"/><Relationship Id="rId5" Type="http://schemas.openxmlformats.org/officeDocument/2006/relationships/diagramQuickStyle" Target="../diagrams/quickStyle14.xml"/><Relationship Id="rId4" Type="http://schemas.openxmlformats.org/officeDocument/2006/relationships/diagramLayout" Target="../diagrams/layout1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5.xml"/><Relationship Id="rId7" Type="http://schemas.microsoft.com/office/2007/relationships/diagramDrawing" Target="../diagrams/drawing15.xml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5.xml"/><Relationship Id="rId5" Type="http://schemas.openxmlformats.org/officeDocument/2006/relationships/diagramQuickStyle" Target="../diagrams/quickStyle15.xml"/><Relationship Id="rId4" Type="http://schemas.openxmlformats.org/officeDocument/2006/relationships/diagramLayout" Target="../diagrams/layout1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6.xml"/><Relationship Id="rId7" Type="http://schemas.microsoft.com/office/2007/relationships/diagramDrawing" Target="../diagrams/drawing16.xml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6.xml"/><Relationship Id="rId5" Type="http://schemas.openxmlformats.org/officeDocument/2006/relationships/diagramQuickStyle" Target="../diagrams/quickStyle16.xml"/><Relationship Id="rId4" Type="http://schemas.openxmlformats.org/officeDocument/2006/relationships/diagramLayout" Target="../diagrams/layout1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The </a:t>
            </a:r>
            <a:r>
              <a:rPr lang="en-US" altLang="ko-KR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Fripan</a:t>
            </a:r>
            <a:r>
              <a:rPr lang="en-US" altLang="ko-KR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ko-KR" alt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더 </a:t>
            </a:r>
            <a:r>
              <a:rPr lang="ko-KR" alt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후라이팬</a:t>
            </a:r>
            <a:r>
              <a:rPr lang="en-US" altLang="ko-KR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 </a:t>
            </a:r>
            <a:r>
              <a:rPr lang="en-US" altLang="ko-K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/>
            </a:r>
            <a:br>
              <a:rPr lang="en-US" altLang="ko-KR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r>
              <a:rPr lang="ko-KR" alt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매장 관리 프로그</a:t>
            </a:r>
            <a:r>
              <a:rPr lang="ko-KR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램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40544" y="2708920"/>
            <a:ext cx="8062912" cy="1752600"/>
          </a:xfrm>
          <a:ln>
            <a:noFill/>
          </a:ln>
          <a:effectLst/>
        </p:spPr>
        <p:txBody>
          <a:bodyPr>
            <a:normAutofit fontScale="77500" lnSpcReduction="20000"/>
          </a:bodyPr>
          <a:lstStyle/>
          <a:p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&lt;</a:t>
            </a:r>
            <a:r>
              <a:rPr lang="ko-KR" alt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융합 소프트웨어 개발자 </a:t>
            </a:r>
            <a:r>
              <a:rPr lang="en-US" altLang="ko-KR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1</a:t>
            </a:r>
            <a:r>
              <a:rPr lang="ko-KR" altLang="en-US" sz="2800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회차</a:t>
            </a:r>
            <a:endParaRPr lang="en-US" altLang="ko-KR" sz="2800" b="1" dirty="0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2018.8.1 ~ 8.28&gt;</a:t>
            </a:r>
            <a:endParaRPr lang="en-US" altLang="ko-KR" sz="28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32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한만제</a:t>
            </a:r>
            <a:endParaRPr lang="en-US" altLang="ko-KR" sz="3200" b="1" dirty="0" smtClean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1371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3. </a:t>
            </a:r>
            <a:r>
              <a:rPr lang="ko-KR" alt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프로그램 구조</a:t>
            </a:r>
            <a:endParaRPr lang="ko-KR" alt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456" y="1844824"/>
            <a:ext cx="8047088" cy="4572000"/>
          </a:xfrm>
        </p:spPr>
      </p:pic>
      <p:sp>
        <p:nvSpPr>
          <p:cNvPr id="5" name="TextBox 4"/>
          <p:cNvSpPr txBox="1"/>
          <p:nvPr/>
        </p:nvSpPr>
        <p:spPr>
          <a:xfrm>
            <a:off x="1547664" y="1556792"/>
            <a:ext cx="4573688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프로젝트 스토리보드 </a:t>
            </a:r>
            <a:r>
              <a:rPr lang="en-US" altLang="ko-KR" b="1" dirty="0" smtClean="0"/>
              <a:t>(Use Case Diagram)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242543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3. </a:t>
            </a:r>
            <a:r>
              <a:rPr lang="ko-KR" alt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프로그램 구조</a:t>
            </a:r>
            <a:endParaRPr lang="ko-KR" alt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1772816"/>
            <a:ext cx="5870505" cy="4282528"/>
          </a:xfrm>
        </p:spPr>
      </p:pic>
      <p:sp>
        <p:nvSpPr>
          <p:cNvPr id="5" name="TextBox 4"/>
          <p:cNvSpPr txBox="1"/>
          <p:nvPr/>
        </p:nvSpPr>
        <p:spPr>
          <a:xfrm>
            <a:off x="1763688" y="1484784"/>
            <a:ext cx="3132589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DB </a:t>
            </a:r>
            <a:r>
              <a:rPr lang="ko-KR" altLang="en-US" b="1" dirty="0" smtClean="0"/>
              <a:t>모델링 개체 관계도</a:t>
            </a:r>
            <a:r>
              <a:rPr lang="en-US" altLang="ko-KR" b="1" dirty="0" smtClean="0"/>
              <a:t>(ERD)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086885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3. </a:t>
            </a:r>
            <a:r>
              <a:rPr lang="ko-KR" alt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프로그램 구조</a:t>
            </a:r>
            <a:endParaRPr lang="ko-KR" alt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851195"/>
            <a:ext cx="8068802" cy="2619741"/>
          </a:xfrm>
        </p:spPr>
      </p:pic>
      <p:sp>
        <p:nvSpPr>
          <p:cNvPr id="5" name="TextBox 4"/>
          <p:cNvSpPr txBox="1"/>
          <p:nvPr/>
        </p:nvSpPr>
        <p:spPr>
          <a:xfrm>
            <a:off x="1043608" y="2420888"/>
            <a:ext cx="4863832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DB </a:t>
            </a:r>
            <a:r>
              <a:rPr lang="ko-KR" altLang="en-US" b="1" dirty="0" smtClean="0"/>
              <a:t>모델링 테이블 설계</a:t>
            </a:r>
            <a:r>
              <a:rPr lang="en-US" altLang="ko-KR" b="1" dirty="0" smtClean="0"/>
              <a:t>(</a:t>
            </a:r>
            <a:r>
              <a:rPr lang="en-US" altLang="ko-KR" b="1" dirty="0" err="1" smtClean="0"/>
              <a:t>ERWin</a:t>
            </a:r>
            <a:r>
              <a:rPr lang="en-US" altLang="ko-KR" b="1" dirty="0" smtClean="0"/>
              <a:t>) </a:t>
            </a:r>
            <a:r>
              <a:rPr lang="en-US" altLang="ko-KR" b="1" dirty="0"/>
              <a:t> </a:t>
            </a:r>
            <a:r>
              <a:rPr lang="ko-KR" altLang="en-US" b="1" dirty="0" smtClean="0"/>
              <a:t>논리적 모델링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481428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3. </a:t>
            </a:r>
            <a:r>
              <a:rPr lang="ko-KR" alt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프로그램 구조</a:t>
            </a:r>
            <a:endParaRPr lang="ko-KR" alt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852936"/>
            <a:ext cx="7849696" cy="2629267"/>
          </a:xfrm>
        </p:spPr>
      </p:pic>
      <p:sp>
        <p:nvSpPr>
          <p:cNvPr id="5" name="TextBox 4"/>
          <p:cNvSpPr txBox="1"/>
          <p:nvPr/>
        </p:nvSpPr>
        <p:spPr>
          <a:xfrm>
            <a:off x="932304" y="2420888"/>
            <a:ext cx="4863832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DB </a:t>
            </a:r>
            <a:r>
              <a:rPr lang="ko-KR" altLang="en-US" b="1" dirty="0" smtClean="0"/>
              <a:t>모델링 테이블 설계</a:t>
            </a:r>
            <a:r>
              <a:rPr lang="en-US" altLang="ko-KR" b="1" dirty="0" smtClean="0"/>
              <a:t>(</a:t>
            </a:r>
            <a:r>
              <a:rPr lang="en-US" altLang="ko-KR" b="1" dirty="0" err="1" smtClean="0"/>
              <a:t>ERWin</a:t>
            </a:r>
            <a:r>
              <a:rPr lang="en-US" altLang="ko-KR" b="1" dirty="0" smtClean="0"/>
              <a:t>)  </a:t>
            </a:r>
            <a:r>
              <a:rPr lang="ko-KR" altLang="en-US" b="1" dirty="0" smtClean="0"/>
              <a:t>물리적 모델링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786626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3. </a:t>
            </a:r>
            <a:r>
              <a:rPr lang="ko-KR" alt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프로그램 구조</a:t>
            </a:r>
            <a:endParaRPr lang="ko-KR" alt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419" y="2187298"/>
            <a:ext cx="2591162" cy="3962953"/>
          </a:xfrm>
        </p:spPr>
      </p:pic>
      <p:graphicFrame>
        <p:nvGraphicFramePr>
          <p:cNvPr id="6" name="다이어그램 5"/>
          <p:cNvGraphicFramePr/>
          <p:nvPr>
            <p:extLst>
              <p:ext uri="{D42A27DB-BD31-4B8C-83A1-F6EECF244321}">
                <p14:modId xmlns:p14="http://schemas.microsoft.com/office/powerpoint/2010/main" val="712840350"/>
              </p:ext>
            </p:extLst>
          </p:nvPr>
        </p:nvGraphicFramePr>
        <p:xfrm>
          <a:off x="971600" y="1484784"/>
          <a:ext cx="2592288" cy="6480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66449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260048"/>
            <a:ext cx="8229600" cy="1399032"/>
          </a:xfrm>
        </p:spPr>
        <p:txBody>
          <a:bodyPr/>
          <a:lstStyle/>
          <a:p>
            <a:r>
              <a:rPr lang="en-US" altLang="ko-KR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3. </a:t>
            </a:r>
            <a:r>
              <a:rPr lang="ko-KR" alt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프로그램 구조</a:t>
            </a:r>
            <a:endParaRPr lang="ko-KR" alt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844824"/>
            <a:ext cx="5828598" cy="4572000"/>
          </a:xfr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208" y="1860760"/>
            <a:ext cx="1040952" cy="455881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5160" y="1860760"/>
            <a:ext cx="1047280" cy="30084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547664" y="170080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55576" y="1380038"/>
            <a:ext cx="3116559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Class Diagram (Controller)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542601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3. </a:t>
            </a:r>
            <a:r>
              <a:rPr lang="ko-KR" alt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프로그램 구조</a:t>
            </a:r>
            <a:endParaRPr lang="ko-KR" alt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5318" y="1882775"/>
            <a:ext cx="4793363" cy="4572000"/>
          </a:xfrm>
        </p:spPr>
      </p:pic>
      <p:sp>
        <p:nvSpPr>
          <p:cNvPr id="5" name="TextBox 4"/>
          <p:cNvSpPr txBox="1"/>
          <p:nvPr/>
        </p:nvSpPr>
        <p:spPr>
          <a:xfrm>
            <a:off x="2267744" y="1484784"/>
            <a:ext cx="2744662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Class Diagram (Model)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57256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3.  </a:t>
            </a:r>
            <a:r>
              <a:rPr lang="ko-KR" alt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프로그램 구조</a:t>
            </a:r>
            <a:endParaRPr lang="ko-KR" alt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494" y="1882775"/>
            <a:ext cx="7575011" cy="4572000"/>
          </a:xfrm>
        </p:spPr>
      </p:pic>
      <p:sp>
        <p:nvSpPr>
          <p:cNvPr id="5" name="TextBox 4"/>
          <p:cNvSpPr txBox="1"/>
          <p:nvPr/>
        </p:nvSpPr>
        <p:spPr>
          <a:xfrm>
            <a:off x="3412869" y="1412776"/>
            <a:ext cx="2318263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Class Diagram </a:t>
            </a:r>
            <a:r>
              <a:rPr lang="ko-KR" altLang="en-US" b="1" dirty="0" smtClean="0"/>
              <a:t>전체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316835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4. UI </a:t>
            </a:r>
            <a:r>
              <a:rPr lang="ko-KR" alt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및 기능</a:t>
            </a:r>
            <a:endParaRPr lang="ko-KR" alt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816" y="1882775"/>
            <a:ext cx="6976368" cy="4572000"/>
          </a:xfrm>
        </p:spPr>
      </p:pic>
      <p:graphicFrame>
        <p:nvGraphicFramePr>
          <p:cNvPr id="3" name="다이어그램 2"/>
          <p:cNvGraphicFramePr/>
          <p:nvPr>
            <p:extLst>
              <p:ext uri="{D42A27DB-BD31-4B8C-83A1-F6EECF244321}">
                <p14:modId xmlns:p14="http://schemas.microsoft.com/office/powerpoint/2010/main" val="942303700"/>
              </p:ext>
            </p:extLst>
          </p:nvPr>
        </p:nvGraphicFramePr>
        <p:xfrm>
          <a:off x="1115616" y="1413260"/>
          <a:ext cx="2135521" cy="4616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13" name="직선 화살표 연결선 12"/>
          <p:cNvCxnSpPr/>
          <p:nvPr/>
        </p:nvCxnSpPr>
        <p:spPr>
          <a:xfrm flipV="1">
            <a:off x="3131840" y="1822036"/>
            <a:ext cx="432048" cy="382828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3059832" y="2129358"/>
            <a:ext cx="1152128" cy="216024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3443160" y="1567148"/>
            <a:ext cx="16241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HY강M" pitchFamily="18" charset="-127"/>
                <a:ea typeface="HY강M" pitchFamily="18" charset="-127"/>
              </a:rPr>
              <a:t>(</a:t>
            </a:r>
            <a:r>
              <a:rPr lang="ko-KR" altLang="en-US" sz="1400" b="1" dirty="0" smtClean="0">
                <a:latin typeface="HY강M" pitchFamily="18" charset="-127"/>
                <a:ea typeface="HY강M" pitchFamily="18" charset="-127"/>
              </a:rPr>
              <a:t>현재 날짜와 시간</a:t>
            </a:r>
            <a:r>
              <a:rPr lang="en-US" altLang="ko-KR" sz="1400" b="1" dirty="0" smtClean="0">
                <a:latin typeface="HY강M" pitchFamily="18" charset="-127"/>
                <a:ea typeface="HY강M" pitchFamily="18" charset="-127"/>
              </a:rPr>
              <a:t>)</a:t>
            </a:r>
            <a:endParaRPr lang="ko-KR" altLang="en-US" sz="1400" b="1" dirty="0">
              <a:latin typeface="HY강M" pitchFamily="18" charset="-127"/>
              <a:ea typeface="HY강M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283968" y="2129358"/>
            <a:ext cx="576064" cy="216024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화살표 연결선 19"/>
          <p:cNvCxnSpPr/>
          <p:nvPr/>
        </p:nvCxnSpPr>
        <p:spPr>
          <a:xfrm flipV="1">
            <a:off x="4788024" y="1700808"/>
            <a:ext cx="576064" cy="484936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292080" y="1491039"/>
            <a:ext cx="23887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latin typeface="HY강M" pitchFamily="18" charset="-127"/>
                <a:ea typeface="HY강M" pitchFamily="18" charset="-127"/>
              </a:rPr>
              <a:t>(</a:t>
            </a:r>
            <a:r>
              <a:rPr lang="ko-KR" altLang="en-US" sz="1400" b="1" dirty="0" smtClean="0">
                <a:latin typeface="HY강M" pitchFamily="18" charset="-127"/>
                <a:ea typeface="HY강M" pitchFamily="18" charset="-127"/>
              </a:rPr>
              <a:t>클릭하면 우측에 매출 표시</a:t>
            </a:r>
            <a:r>
              <a:rPr lang="en-US" altLang="ko-KR" sz="1400" b="1" dirty="0" smtClean="0">
                <a:latin typeface="HY강M" pitchFamily="18" charset="-127"/>
                <a:ea typeface="HY강M" pitchFamily="18" charset="-127"/>
              </a:rPr>
              <a:t>)</a:t>
            </a:r>
            <a:endParaRPr lang="ko-KR" altLang="en-US" sz="1400" b="1" dirty="0">
              <a:latin typeface="HY강M" pitchFamily="18" charset="-127"/>
              <a:ea typeface="HY강M" pitchFamily="18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1780431"/>
            <a:ext cx="2352675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4" name="직선 화살표 연결선 23"/>
          <p:cNvCxnSpPr/>
          <p:nvPr/>
        </p:nvCxnSpPr>
        <p:spPr>
          <a:xfrm>
            <a:off x="3665620" y="5714136"/>
            <a:ext cx="402324" cy="37916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067944" y="5975713"/>
            <a:ext cx="32480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latin typeface="HY강M" pitchFamily="18" charset="-127"/>
                <a:ea typeface="HY강M" pitchFamily="18" charset="-127"/>
              </a:rPr>
              <a:t>(</a:t>
            </a:r>
            <a:r>
              <a:rPr lang="ko-KR" altLang="en-US" sz="1400" b="1" dirty="0" smtClean="0">
                <a:latin typeface="HY강M" pitchFamily="18" charset="-127"/>
                <a:ea typeface="HY강M" pitchFamily="18" charset="-127"/>
              </a:rPr>
              <a:t>테이블 버튼을 클릭하여 </a:t>
            </a:r>
            <a:endParaRPr lang="en-US" altLang="ko-KR" sz="1400" b="1" dirty="0" smtClean="0">
              <a:latin typeface="HY강M" pitchFamily="18" charset="-127"/>
              <a:ea typeface="HY강M" pitchFamily="18" charset="-127"/>
            </a:endParaRPr>
          </a:p>
          <a:p>
            <a:r>
              <a:rPr lang="ko-KR" altLang="en-US" sz="1400" b="1" dirty="0" smtClean="0">
                <a:latin typeface="HY강M" pitchFamily="18" charset="-127"/>
                <a:ea typeface="HY강M" pitchFamily="18" charset="-127"/>
              </a:rPr>
              <a:t>주문 내용 화면으로 이동하겠습니다</a:t>
            </a:r>
            <a:r>
              <a:rPr lang="en-US" altLang="ko-KR" sz="1400" b="1" dirty="0" smtClean="0">
                <a:latin typeface="HY강M" pitchFamily="18" charset="-127"/>
                <a:ea typeface="HY강M" pitchFamily="18" charset="-127"/>
              </a:rPr>
              <a:t>.)</a:t>
            </a:r>
            <a:r>
              <a:rPr lang="ko-KR" altLang="en-US" sz="1400" b="1" dirty="0" smtClean="0">
                <a:latin typeface="HY강M" pitchFamily="18" charset="-127"/>
                <a:ea typeface="HY강M" pitchFamily="18" charset="-127"/>
              </a:rPr>
              <a:t> </a:t>
            </a:r>
            <a:endParaRPr lang="ko-KR" altLang="en-US" sz="1400" b="1" dirty="0">
              <a:latin typeface="HY강M" pitchFamily="18" charset="-127"/>
              <a:ea typeface="HY강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98054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4. UI </a:t>
            </a:r>
            <a:r>
              <a:rPr lang="ko-KR" alt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및 기능</a:t>
            </a:r>
            <a:endParaRPr lang="ko-KR" alt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873" y="1601502"/>
            <a:ext cx="5150255" cy="4527290"/>
          </a:xfrm>
        </p:spPr>
      </p:pic>
      <p:cxnSp>
        <p:nvCxnSpPr>
          <p:cNvPr id="5" name="직선 화살표 연결선 4"/>
          <p:cNvCxnSpPr/>
          <p:nvPr/>
        </p:nvCxnSpPr>
        <p:spPr>
          <a:xfrm>
            <a:off x="2411760" y="2042921"/>
            <a:ext cx="288032" cy="235144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635896" y="263691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289552" y="2278065"/>
            <a:ext cx="33906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400" b="1" dirty="0" smtClean="0">
                <a:latin typeface="HY강M" pitchFamily="18" charset="-127"/>
                <a:ea typeface="HY강M" pitchFamily="18" charset="-127"/>
              </a:rPr>
              <a:t>(</a:t>
            </a:r>
            <a:r>
              <a:rPr lang="ko-KR" altLang="en-US" sz="1400" b="1" dirty="0" smtClean="0">
                <a:latin typeface="HY강M" pitchFamily="18" charset="-127"/>
                <a:ea typeface="HY강M" pitchFamily="18" charset="-127"/>
              </a:rPr>
              <a:t>주문 등록이 완료되면 </a:t>
            </a:r>
            <a:endParaRPr lang="en-US" altLang="ko-KR" sz="1400" b="1" dirty="0" smtClean="0">
              <a:latin typeface="HY강M" pitchFamily="18" charset="-127"/>
              <a:ea typeface="HY강M" pitchFamily="18" charset="-127"/>
            </a:endParaRPr>
          </a:p>
          <a:p>
            <a:pPr algn="just"/>
            <a:r>
              <a:rPr lang="ko-KR" altLang="en-US" sz="1400" b="1" dirty="0" smtClean="0">
                <a:latin typeface="HY강M" pitchFamily="18" charset="-127"/>
                <a:ea typeface="HY강M" pitchFamily="18" charset="-127"/>
              </a:rPr>
              <a:t>이 테이블 </a:t>
            </a:r>
            <a:r>
              <a:rPr lang="ko-KR" altLang="en-US" sz="1400" b="1" dirty="0" err="1" smtClean="0">
                <a:latin typeface="HY강M" pitchFamily="18" charset="-127"/>
                <a:ea typeface="HY강M" pitchFamily="18" charset="-127"/>
              </a:rPr>
              <a:t>뷰에</a:t>
            </a:r>
            <a:r>
              <a:rPr lang="en-US" altLang="ko-KR" sz="1400" b="1" dirty="0">
                <a:latin typeface="HY강M" pitchFamily="18" charset="-127"/>
                <a:ea typeface="HY강M" pitchFamily="18" charset="-127"/>
              </a:rPr>
              <a:t> </a:t>
            </a:r>
            <a:r>
              <a:rPr lang="ko-KR" altLang="en-US" sz="1400" b="1" dirty="0" smtClean="0">
                <a:latin typeface="HY강M" pitchFamily="18" charset="-127"/>
                <a:ea typeface="HY강M" pitchFamily="18" charset="-127"/>
              </a:rPr>
              <a:t>주문 내용이 표시됩니다</a:t>
            </a:r>
            <a:r>
              <a:rPr lang="en-US" altLang="ko-KR" sz="1400" b="1" dirty="0" smtClean="0">
                <a:latin typeface="HY강M" pitchFamily="18" charset="-127"/>
                <a:ea typeface="HY강M" pitchFamily="18" charset="-127"/>
              </a:rPr>
              <a:t>.)</a:t>
            </a:r>
            <a:endParaRPr lang="ko-KR" altLang="en-US" sz="1400" b="1" dirty="0">
              <a:latin typeface="HY강M" pitchFamily="18" charset="-127"/>
              <a:ea typeface="HY강M" pitchFamily="18" charset="-127"/>
            </a:endParaRPr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2427700" y="5492174"/>
            <a:ext cx="144016" cy="288032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187422" y="5744566"/>
            <a:ext cx="33313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latin typeface="HY강M" pitchFamily="18" charset="-127"/>
                <a:ea typeface="HY강M" pitchFamily="18" charset="-127"/>
              </a:rPr>
              <a:t>(</a:t>
            </a:r>
            <a:r>
              <a:rPr lang="ko-KR" altLang="en-US" sz="1400" b="1" dirty="0" smtClean="0">
                <a:latin typeface="HY강M" pitchFamily="18" charset="-127"/>
                <a:ea typeface="HY강M" pitchFamily="18" charset="-127"/>
              </a:rPr>
              <a:t>주문을 등록하면</a:t>
            </a:r>
            <a:endParaRPr lang="en-US" altLang="ko-KR" sz="1400" b="1" dirty="0" smtClean="0">
              <a:latin typeface="HY강M" pitchFamily="18" charset="-127"/>
              <a:ea typeface="HY강M" pitchFamily="18" charset="-127"/>
            </a:endParaRPr>
          </a:p>
          <a:p>
            <a:r>
              <a:rPr lang="ko-KR" altLang="en-US" sz="1400" b="1" dirty="0" smtClean="0">
                <a:latin typeface="HY강M" pitchFamily="18" charset="-127"/>
                <a:ea typeface="HY강M" pitchFamily="18" charset="-127"/>
              </a:rPr>
              <a:t>주문한 물건 가격의 합계가 표시됩니다</a:t>
            </a:r>
            <a:r>
              <a:rPr lang="en-US" altLang="ko-KR" sz="1400" b="1" dirty="0" smtClean="0">
                <a:latin typeface="HY강M" pitchFamily="18" charset="-127"/>
                <a:ea typeface="HY강M" pitchFamily="18" charset="-127"/>
              </a:rPr>
              <a:t>.)</a:t>
            </a:r>
            <a:endParaRPr lang="ko-KR" altLang="en-US" sz="1400" b="1" dirty="0">
              <a:latin typeface="HY강M" pitchFamily="18" charset="-127"/>
              <a:ea typeface="HY강M" pitchFamily="18" charset="-127"/>
            </a:endParaRPr>
          </a:p>
        </p:txBody>
      </p:sp>
      <p:cxnSp>
        <p:nvCxnSpPr>
          <p:cNvPr id="13" name="직선 화살표 연결선 12"/>
          <p:cNvCxnSpPr/>
          <p:nvPr/>
        </p:nvCxnSpPr>
        <p:spPr>
          <a:xfrm flipH="1" flipV="1">
            <a:off x="4499992" y="4293096"/>
            <a:ext cx="309373" cy="504056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139945" y="3577835"/>
            <a:ext cx="158088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latin typeface="HY강M" pitchFamily="18" charset="-127"/>
                <a:ea typeface="HY강M" pitchFamily="18" charset="-127"/>
              </a:rPr>
              <a:t>(</a:t>
            </a:r>
            <a:r>
              <a:rPr lang="ko-KR" altLang="en-US" sz="1400" b="1" dirty="0" smtClean="0">
                <a:latin typeface="HY강M" pitchFamily="18" charset="-127"/>
                <a:ea typeface="HY강M" pitchFamily="18" charset="-127"/>
              </a:rPr>
              <a:t>주문 등록을 하러</a:t>
            </a:r>
            <a:endParaRPr lang="en-US" altLang="ko-KR" sz="1400" b="1" dirty="0" smtClean="0">
              <a:latin typeface="HY강M" pitchFamily="18" charset="-127"/>
              <a:ea typeface="HY강M" pitchFamily="18" charset="-127"/>
            </a:endParaRPr>
          </a:p>
          <a:p>
            <a:r>
              <a:rPr lang="ko-KR" altLang="en-US" sz="1400" b="1" dirty="0" smtClean="0">
                <a:latin typeface="HY강M" pitchFamily="18" charset="-127"/>
                <a:ea typeface="HY강M" pitchFamily="18" charset="-127"/>
              </a:rPr>
              <a:t>주문 등록으로 </a:t>
            </a:r>
            <a:endParaRPr lang="en-US" altLang="ko-KR" sz="1400" b="1" dirty="0" smtClean="0">
              <a:latin typeface="HY강M" pitchFamily="18" charset="-127"/>
              <a:ea typeface="HY강M" pitchFamily="18" charset="-127"/>
            </a:endParaRPr>
          </a:p>
          <a:p>
            <a:r>
              <a:rPr lang="ko-KR" altLang="en-US" sz="1400" b="1" dirty="0" smtClean="0">
                <a:latin typeface="HY강M" pitchFamily="18" charset="-127"/>
                <a:ea typeface="HY강M" pitchFamily="18" charset="-127"/>
              </a:rPr>
              <a:t>이동하겠습니다</a:t>
            </a:r>
            <a:r>
              <a:rPr lang="en-US" altLang="ko-KR" sz="1400" b="1" dirty="0" smtClean="0">
                <a:latin typeface="HY강M" pitchFamily="18" charset="-127"/>
                <a:ea typeface="HY강M" pitchFamily="18" charset="-127"/>
              </a:rPr>
              <a:t>.</a:t>
            </a:r>
            <a:r>
              <a:rPr lang="ko-KR" altLang="en-US" sz="1400" b="1" dirty="0" smtClean="0">
                <a:latin typeface="HY강M" pitchFamily="18" charset="-127"/>
                <a:ea typeface="HY강M" pitchFamily="18" charset="-127"/>
              </a:rPr>
              <a:t> </a:t>
            </a:r>
            <a:r>
              <a:rPr lang="en-US" altLang="ko-KR" sz="1400" b="1" dirty="0" smtClean="0">
                <a:latin typeface="HY강M" pitchFamily="18" charset="-127"/>
                <a:ea typeface="HY강M" pitchFamily="18" charset="-127"/>
              </a:rPr>
              <a:t>)</a:t>
            </a:r>
            <a:endParaRPr lang="ko-KR" altLang="en-US" sz="1400" b="1" dirty="0">
              <a:latin typeface="HY강M" pitchFamily="18" charset="-127"/>
              <a:ea typeface="HY강M" pitchFamily="18" charset="-127"/>
            </a:endParaRPr>
          </a:p>
        </p:txBody>
      </p:sp>
      <p:cxnSp>
        <p:nvCxnSpPr>
          <p:cNvPr id="18" name="직선 화살표 연결선 17"/>
          <p:cNvCxnSpPr/>
          <p:nvPr/>
        </p:nvCxnSpPr>
        <p:spPr>
          <a:xfrm flipV="1">
            <a:off x="6084168" y="4266964"/>
            <a:ext cx="216024" cy="55632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723250" y="3793279"/>
            <a:ext cx="12282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latin typeface="HY강M" pitchFamily="18" charset="-127"/>
                <a:ea typeface="HY강M" pitchFamily="18" charset="-127"/>
              </a:rPr>
              <a:t>(</a:t>
            </a:r>
            <a:r>
              <a:rPr lang="ko-KR" altLang="en-US" sz="1400" b="1" dirty="0" smtClean="0">
                <a:latin typeface="HY강M" pitchFamily="18" charset="-127"/>
                <a:ea typeface="HY강M" pitchFamily="18" charset="-127"/>
              </a:rPr>
              <a:t>버튼 클릭 시</a:t>
            </a:r>
            <a:endParaRPr lang="en-US" altLang="ko-KR" sz="1400" b="1" dirty="0" smtClean="0">
              <a:latin typeface="HY강M" pitchFamily="18" charset="-127"/>
              <a:ea typeface="HY강M" pitchFamily="18" charset="-127"/>
            </a:endParaRPr>
          </a:p>
          <a:p>
            <a:r>
              <a:rPr lang="ko-KR" altLang="en-US" sz="1400" b="1" dirty="0" smtClean="0">
                <a:latin typeface="HY강M" pitchFamily="18" charset="-127"/>
                <a:ea typeface="HY강M" pitchFamily="18" charset="-127"/>
              </a:rPr>
              <a:t>결제로 이동</a:t>
            </a:r>
            <a:r>
              <a:rPr lang="en-US" altLang="ko-KR" sz="1400" b="1" dirty="0" smtClean="0">
                <a:latin typeface="HY강M" pitchFamily="18" charset="-127"/>
                <a:ea typeface="HY강M" pitchFamily="18" charset="-127"/>
              </a:rPr>
              <a:t>)</a:t>
            </a:r>
            <a:endParaRPr lang="ko-KR" altLang="en-US" sz="1400" b="1" dirty="0">
              <a:latin typeface="HY강M" pitchFamily="18" charset="-127"/>
              <a:ea typeface="HY강M" pitchFamily="18" charset="-127"/>
            </a:endParaRPr>
          </a:p>
        </p:txBody>
      </p:sp>
      <p:cxnSp>
        <p:nvCxnSpPr>
          <p:cNvPr id="24" name="직선 화살표 연결선 23"/>
          <p:cNvCxnSpPr/>
          <p:nvPr/>
        </p:nvCxnSpPr>
        <p:spPr>
          <a:xfrm flipV="1">
            <a:off x="6581337" y="5079706"/>
            <a:ext cx="438935" cy="27816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907519" y="4801267"/>
            <a:ext cx="156004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latin typeface="HY강M" pitchFamily="18" charset="-127"/>
                <a:ea typeface="HY강M" pitchFamily="18" charset="-127"/>
              </a:rPr>
              <a:t>(</a:t>
            </a:r>
            <a:r>
              <a:rPr lang="ko-KR" altLang="en-US" sz="1400" b="1" dirty="0" smtClean="0">
                <a:latin typeface="HY강M" pitchFamily="18" charset="-127"/>
                <a:ea typeface="HY강M" pitchFamily="18" charset="-127"/>
              </a:rPr>
              <a:t>버튼 클릭 시</a:t>
            </a:r>
            <a:endParaRPr lang="en-US" altLang="ko-KR" sz="1400" b="1" dirty="0" smtClean="0">
              <a:latin typeface="HY강M" pitchFamily="18" charset="-127"/>
              <a:ea typeface="HY강M" pitchFamily="18" charset="-127"/>
            </a:endParaRPr>
          </a:p>
          <a:p>
            <a:r>
              <a:rPr lang="ko-KR" altLang="en-US" sz="1400" b="1" dirty="0" smtClean="0">
                <a:latin typeface="HY강M" pitchFamily="18" charset="-127"/>
                <a:ea typeface="HY강M" pitchFamily="18" charset="-127"/>
              </a:rPr>
              <a:t>등록 된 주문내용</a:t>
            </a:r>
            <a:endParaRPr lang="en-US" altLang="ko-KR" sz="1400" b="1" dirty="0" smtClean="0">
              <a:latin typeface="HY강M" pitchFamily="18" charset="-127"/>
              <a:ea typeface="HY강M" pitchFamily="18" charset="-127"/>
            </a:endParaRPr>
          </a:p>
          <a:p>
            <a:r>
              <a:rPr lang="ko-KR" altLang="en-US" sz="1400" b="1" dirty="0" smtClean="0">
                <a:latin typeface="HY강M" pitchFamily="18" charset="-127"/>
                <a:ea typeface="HY강M" pitchFamily="18" charset="-127"/>
              </a:rPr>
              <a:t>초기화</a:t>
            </a:r>
            <a:r>
              <a:rPr lang="en-US" altLang="ko-KR" sz="1400" b="1" dirty="0" smtClean="0">
                <a:latin typeface="HY강M" pitchFamily="18" charset="-127"/>
                <a:ea typeface="HY강M" pitchFamily="18" charset="-127"/>
              </a:rPr>
              <a:t>)</a:t>
            </a:r>
            <a:endParaRPr lang="ko-KR" altLang="en-US" sz="1400" b="1" dirty="0">
              <a:latin typeface="HY강M" pitchFamily="18" charset="-127"/>
              <a:ea typeface="HY강M" pitchFamily="18" charset="-127"/>
            </a:endParaRPr>
          </a:p>
        </p:txBody>
      </p:sp>
      <p:cxnSp>
        <p:nvCxnSpPr>
          <p:cNvPr id="28" name="직선 화살표 연결선 27"/>
          <p:cNvCxnSpPr/>
          <p:nvPr/>
        </p:nvCxnSpPr>
        <p:spPr>
          <a:xfrm>
            <a:off x="6192180" y="5811421"/>
            <a:ext cx="219467" cy="353883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337452" y="6006176"/>
            <a:ext cx="18630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latin typeface="HY강M" pitchFamily="18" charset="-127"/>
                <a:ea typeface="HY강M" pitchFamily="18" charset="-127"/>
              </a:rPr>
              <a:t>(</a:t>
            </a:r>
            <a:r>
              <a:rPr lang="ko-KR" altLang="en-US" sz="1400" b="1" dirty="0" smtClean="0">
                <a:latin typeface="HY강M" pitchFamily="18" charset="-127"/>
                <a:ea typeface="HY강M" pitchFamily="18" charset="-127"/>
              </a:rPr>
              <a:t>메인 화면으로 이동</a:t>
            </a:r>
            <a:r>
              <a:rPr lang="en-US" altLang="ko-KR" sz="1400" b="1" dirty="0" smtClean="0">
                <a:latin typeface="HY강M" pitchFamily="18" charset="-127"/>
                <a:ea typeface="HY강M" pitchFamily="18" charset="-127"/>
              </a:rPr>
              <a:t>)</a:t>
            </a:r>
            <a:endParaRPr lang="ko-KR" altLang="en-US" sz="1400" b="1" dirty="0">
              <a:latin typeface="HY강M" pitchFamily="18" charset="-127"/>
              <a:ea typeface="HY강M" pitchFamily="18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4654678" y="4653136"/>
            <a:ext cx="853426" cy="42657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5869483" y="4719666"/>
            <a:ext cx="853426" cy="36004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5869483" y="5157845"/>
            <a:ext cx="853426" cy="382086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5869483" y="5589240"/>
            <a:ext cx="853426" cy="36004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다이어그램 2"/>
          <p:cNvGraphicFramePr/>
          <p:nvPr>
            <p:extLst>
              <p:ext uri="{D42A27DB-BD31-4B8C-83A1-F6EECF244321}">
                <p14:modId xmlns:p14="http://schemas.microsoft.com/office/powerpoint/2010/main" val="2210513178"/>
              </p:ext>
            </p:extLst>
          </p:nvPr>
        </p:nvGraphicFramePr>
        <p:xfrm>
          <a:off x="4263007" y="1124744"/>
          <a:ext cx="2882520" cy="4616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28546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39903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ko-KR" alt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목차</a:t>
            </a:r>
            <a:r>
              <a:rPr lang="en-US" altLang="ko-KR" dirty="0" smtClean="0"/>
              <a:t>	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55576" y="1556792"/>
            <a:ext cx="54168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1. </a:t>
            </a:r>
            <a:r>
              <a:rPr lang="ko-KR" altLang="en-US" sz="32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프로그램 개요 및 요구사항</a:t>
            </a:r>
            <a:endParaRPr lang="ko-KR" altLang="en-US" sz="3200" b="1" dirty="0">
              <a:solidFill>
                <a:schemeClr val="accent1">
                  <a:lumMod val="5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55576" y="3248980"/>
            <a:ext cx="32159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3. </a:t>
            </a:r>
            <a:r>
              <a:rPr lang="ko-KR" altLang="en-US" sz="32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프로그램 구조</a:t>
            </a:r>
            <a:endParaRPr lang="ko-KR" altLang="en-US" sz="3200" b="1" dirty="0">
              <a:solidFill>
                <a:schemeClr val="accent1">
                  <a:lumMod val="5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55576" y="2402886"/>
            <a:ext cx="47275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2. </a:t>
            </a:r>
            <a:r>
              <a:rPr lang="ko-KR" altLang="en-US" sz="32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개발 일정 및 개발 환경</a:t>
            </a:r>
            <a:endParaRPr lang="ko-KR" altLang="en-US" sz="3200" b="1" dirty="0">
              <a:solidFill>
                <a:schemeClr val="accent1">
                  <a:lumMod val="5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5576" y="4095074"/>
            <a:ext cx="24609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4. UI </a:t>
            </a:r>
            <a:r>
              <a:rPr lang="ko-KR" altLang="en-US" sz="32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및 기능</a:t>
            </a:r>
            <a:endParaRPr lang="ko-KR" altLang="en-US" sz="3200" b="1" dirty="0">
              <a:solidFill>
                <a:schemeClr val="accent1">
                  <a:lumMod val="5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55576" y="4941168"/>
            <a:ext cx="14606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5. </a:t>
            </a:r>
            <a:r>
              <a:rPr lang="ko-KR" altLang="en-US" sz="32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후기</a:t>
            </a:r>
            <a:endParaRPr lang="ko-KR" altLang="en-US" sz="3200" b="1" dirty="0">
              <a:solidFill>
                <a:schemeClr val="accent1">
                  <a:lumMod val="5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29901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4. UI </a:t>
            </a:r>
            <a:r>
              <a:rPr lang="ko-KR" alt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및 기능</a:t>
            </a:r>
            <a:endParaRPr lang="ko-KR" alt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9177" y="1772816"/>
            <a:ext cx="6185646" cy="4572000"/>
          </a:xfrm>
        </p:spPr>
      </p:pic>
      <p:graphicFrame>
        <p:nvGraphicFramePr>
          <p:cNvPr id="3" name="다이어그램 2"/>
          <p:cNvGraphicFramePr/>
          <p:nvPr>
            <p:extLst>
              <p:ext uri="{D42A27DB-BD31-4B8C-83A1-F6EECF244321}">
                <p14:modId xmlns:p14="http://schemas.microsoft.com/office/powerpoint/2010/main" val="2214817801"/>
              </p:ext>
            </p:extLst>
          </p:nvPr>
        </p:nvGraphicFramePr>
        <p:xfrm>
          <a:off x="4788024" y="1311151"/>
          <a:ext cx="2845651" cy="4616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1691680" y="2924944"/>
            <a:ext cx="269817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latin typeface="HY강M" pitchFamily="18" charset="-127"/>
                <a:ea typeface="HY강M" pitchFamily="18" charset="-127"/>
              </a:rPr>
              <a:t>(</a:t>
            </a:r>
            <a:r>
              <a:rPr lang="ko-KR" altLang="en-US" sz="1400" b="1" dirty="0" smtClean="0">
                <a:latin typeface="HY강M" pitchFamily="18" charset="-127"/>
                <a:ea typeface="HY강M" pitchFamily="18" charset="-127"/>
              </a:rPr>
              <a:t>오른쪽의 메뉴 버튼을 클릭하면</a:t>
            </a:r>
            <a:endParaRPr lang="en-US" altLang="ko-KR" sz="1400" b="1" dirty="0" smtClean="0">
              <a:latin typeface="HY강M" pitchFamily="18" charset="-127"/>
              <a:ea typeface="HY강M" pitchFamily="18" charset="-127"/>
            </a:endParaRPr>
          </a:p>
          <a:p>
            <a:r>
              <a:rPr lang="ko-KR" altLang="en-US" sz="1400" b="1" dirty="0" smtClean="0">
                <a:latin typeface="HY강M" pitchFamily="18" charset="-127"/>
                <a:ea typeface="HY강M" pitchFamily="18" charset="-127"/>
              </a:rPr>
              <a:t>테이블 번호</a:t>
            </a:r>
            <a:r>
              <a:rPr lang="en-US" altLang="ko-KR" sz="1400" b="1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sz="1400" b="1" dirty="0" smtClean="0">
                <a:latin typeface="HY강M" pitchFamily="18" charset="-127"/>
                <a:ea typeface="HY강M" pitchFamily="18" charset="-127"/>
              </a:rPr>
              <a:t>메뉴 이름</a:t>
            </a:r>
            <a:r>
              <a:rPr lang="en-US" altLang="ko-KR" sz="1400" b="1" dirty="0" smtClean="0">
                <a:latin typeface="HY강M" pitchFamily="18" charset="-127"/>
                <a:ea typeface="HY강M" pitchFamily="18" charset="-127"/>
              </a:rPr>
              <a:t>, </a:t>
            </a:r>
          </a:p>
          <a:p>
            <a:r>
              <a:rPr lang="ko-KR" altLang="en-US" sz="1400" b="1" dirty="0" smtClean="0">
                <a:latin typeface="HY강M" pitchFamily="18" charset="-127"/>
                <a:ea typeface="HY강M" pitchFamily="18" charset="-127"/>
              </a:rPr>
              <a:t>수량</a:t>
            </a:r>
            <a:r>
              <a:rPr lang="en-US" altLang="ko-KR" sz="1400" b="1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sz="1400" b="1" dirty="0" smtClean="0">
                <a:latin typeface="HY강M" pitchFamily="18" charset="-127"/>
                <a:ea typeface="HY강M" pitchFamily="18" charset="-127"/>
              </a:rPr>
              <a:t>가격</a:t>
            </a:r>
            <a:r>
              <a:rPr lang="en-US" altLang="ko-KR" sz="1400" b="1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sz="1400" b="1" dirty="0" smtClean="0">
                <a:latin typeface="HY강M" pitchFamily="18" charset="-127"/>
                <a:ea typeface="HY강M" pitchFamily="18" charset="-127"/>
              </a:rPr>
              <a:t>날짜가</a:t>
            </a:r>
            <a:r>
              <a:rPr lang="en-US" altLang="ko-KR" sz="1400" b="1" dirty="0">
                <a:latin typeface="HY강M" pitchFamily="18" charset="-127"/>
                <a:ea typeface="HY강M" pitchFamily="18" charset="-127"/>
              </a:rPr>
              <a:t> </a:t>
            </a:r>
            <a:r>
              <a:rPr lang="ko-KR" altLang="en-US" sz="1400" b="1" dirty="0" smtClean="0">
                <a:latin typeface="HY강M" pitchFamily="18" charset="-127"/>
                <a:ea typeface="HY강M" pitchFamily="18" charset="-127"/>
              </a:rPr>
              <a:t>등록됩니다</a:t>
            </a:r>
            <a:r>
              <a:rPr lang="en-US" altLang="ko-KR" sz="1400" b="1" dirty="0" smtClean="0">
                <a:latin typeface="HY강M" pitchFamily="18" charset="-127"/>
                <a:ea typeface="HY강M" pitchFamily="18" charset="-127"/>
              </a:rPr>
              <a:t>.)</a:t>
            </a:r>
            <a:endParaRPr lang="ko-KR" altLang="en-US" sz="1400" b="1" dirty="0">
              <a:latin typeface="HY강M" pitchFamily="18" charset="-127"/>
              <a:ea typeface="HY강M" pitchFamily="18" charset="-127"/>
            </a:endParaRPr>
          </a:p>
        </p:txBody>
      </p:sp>
      <p:cxnSp>
        <p:nvCxnSpPr>
          <p:cNvPr id="24" name="직선 화살표 연결선 23"/>
          <p:cNvCxnSpPr/>
          <p:nvPr/>
        </p:nvCxnSpPr>
        <p:spPr>
          <a:xfrm flipH="1" flipV="1">
            <a:off x="2627784" y="2636912"/>
            <a:ext cx="144016" cy="288032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4300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4. UI </a:t>
            </a:r>
            <a:r>
              <a:rPr lang="ko-KR" alt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및 기능</a:t>
            </a:r>
            <a:endParaRPr lang="ko-KR" alt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2659" y="1844824"/>
            <a:ext cx="6198681" cy="4572000"/>
          </a:xfrm>
        </p:spPr>
      </p:pic>
      <p:graphicFrame>
        <p:nvGraphicFramePr>
          <p:cNvPr id="3" name="다이어그램 2"/>
          <p:cNvGraphicFramePr/>
          <p:nvPr>
            <p:extLst>
              <p:ext uri="{D42A27DB-BD31-4B8C-83A1-F6EECF244321}">
                <p14:modId xmlns:p14="http://schemas.microsoft.com/office/powerpoint/2010/main" val="2576969582"/>
              </p:ext>
            </p:extLst>
          </p:nvPr>
        </p:nvGraphicFramePr>
        <p:xfrm>
          <a:off x="4796509" y="1383159"/>
          <a:ext cx="2845651" cy="4616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695426"/>
            <a:ext cx="3816424" cy="642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9" name="직선 화살표 연결선 8"/>
          <p:cNvCxnSpPr/>
          <p:nvPr/>
        </p:nvCxnSpPr>
        <p:spPr>
          <a:xfrm flipV="1">
            <a:off x="2339752" y="2204864"/>
            <a:ext cx="864096" cy="2088232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712384" y="2987370"/>
            <a:ext cx="28167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latin typeface="HY강M" pitchFamily="18" charset="-127"/>
                <a:ea typeface="HY강M" pitchFamily="18" charset="-127"/>
              </a:rPr>
              <a:t>(</a:t>
            </a:r>
            <a:r>
              <a:rPr lang="ko-KR" altLang="en-US" sz="1400" b="1" dirty="0" smtClean="0">
                <a:latin typeface="HY강M" pitchFamily="18" charset="-127"/>
                <a:ea typeface="HY강M" pitchFamily="18" charset="-127"/>
              </a:rPr>
              <a:t>지우고 싶은 줄을 클릭 한 후</a:t>
            </a:r>
            <a:endParaRPr lang="en-US" altLang="ko-KR" sz="1400" b="1" dirty="0" smtClean="0">
              <a:latin typeface="HY강M" pitchFamily="18" charset="-127"/>
              <a:ea typeface="HY강M" pitchFamily="18" charset="-127"/>
            </a:endParaRPr>
          </a:p>
          <a:p>
            <a:r>
              <a:rPr lang="ko-KR" altLang="en-US" sz="1400" b="1" dirty="0" smtClean="0">
                <a:latin typeface="HY강M" pitchFamily="18" charset="-127"/>
                <a:ea typeface="HY강M" pitchFamily="18" charset="-127"/>
              </a:rPr>
              <a:t>삭제 버튼을 누르면 지워집니다</a:t>
            </a:r>
            <a:r>
              <a:rPr lang="en-US" altLang="ko-KR" sz="1400" b="1" dirty="0" smtClean="0">
                <a:latin typeface="HY강M" pitchFamily="18" charset="-127"/>
                <a:ea typeface="HY강M" pitchFamily="18" charset="-127"/>
              </a:rPr>
              <a:t>.)</a:t>
            </a:r>
            <a:endParaRPr lang="ko-KR" altLang="en-US" sz="1400" b="1" dirty="0">
              <a:latin typeface="HY강M" pitchFamily="18" charset="-127"/>
              <a:ea typeface="HY강M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827584" y="3695426"/>
            <a:ext cx="3816424" cy="642766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5940152" y="5949280"/>
            <a:ext cx="648072" cy="432048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/>
          <p:cNvCxnSpPr/>
          <p:nvPr/>
        </p:nvCxnSpPr>
        <p:spPr>
          <a:xfrm flipH="1" flipV="1">
            <a:off x="3779912" y="5733256"/>
            <a:ext cx="2304256" cy="432048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979712" y="4977243"/>
            <a:ext cx="257153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latin typeface="HY강M" pitchFamily="18" charset="-127"/>
                <a:ea typeface="HY강M" pitchFamily="18" charset="-127"/>
              </a:rPr>
              <a:t>(</a:t>
            </a:r>
            <a:r>
              <a:rPr lang="ko-KR" altLang="en-US" sz="1400" b="1" dirty="0" smtClean="0">
                <a:latin typeface="HY강M" pitchFamily="18" charset="-127"/>
                <a:ea typeface="HY강M" pitchFamily="18" charset="-127"/>
              </a:rPr>
              <a:t>주문 등록을 마쳤습니다</a:t>
            </a:r>
            <a:r>
              <a:rPr lang="en-US" altLang="ko-KR" sz="1400" b="1" dirty="0" smtClean="0">
                <a:latin typeface="HY강M" pitchFamily="18" charset="-127"/>
                <a:ea typeface="HY강M" pitchFamily="18" charset="-127"/>
              </a:rPr>
              <a:t>.</a:t>
            </a:r>
          </a:p>
          <a:p>
            <a:r>
              <a:rPr lang="ko-KR" altLang="en-US" sz="1400" b="1" dirty="0" smtClean="0">
                <a:latin typeface="HY강M" pitchFamily="18" charset="-127"/>
                <a:ea typeface="HY강M" pitchFamily="18" charset="-127"/>
              </a:rPr>
              <a:t>등</a:t>
            </a:r>
            <a:r>
              <a:rPr lang="ko-KR" altLang="en-US" sz="1400" b="1" dirty="0">
                <a:latin typeface="HY강M" pitchFamily="18" charset="-127"/>
                <a:ea typeface="HY강M" pitchFamily="18" charset="-127"/>
              </a:rPr>
              <a:t>록</a:t>
            </a:r>
            <a:r>
              <a:rPr lang="ko-KR" altLang="en-US" sz="1400" b="1" dirty="0" smtClean="0">
                <a:latin typeface="HY강M" pitchFamily="18" charset="-127"/>
                <a:ea typeface="HY강M" pitchFamily="18" charset="-127"/>
              </a:rPr>
              <a:t>이 제대로 되었는지</a:t>
            </a:r>
            <a:endParaRPr lang="en-US" altLang="ko-KR" sz="1400" b="1" dirty="0" smtClean="0">
              <a:latin typeface="HY강M" pitchFamily="18" charset="-127"/>
              <a:ea typeface="HY강M" pitchFamily="18" charset="-127"/>
            </a:endParaRPr>
          </a:p>
          <a:p>
            <a:r>
              <a:rPr lang="ko-KR" altLang="en-US" sz="1400" b="1" dirty="0" smtClean="0">
                <a:latin typeface="HY강M" pitchFamily="18" charset="-127"/>
                <a:ea typeface="HY강M" pitchFamily="18" charset="-127"/>
              </a:rPr>
              <a:t>주문 내용 화면으로 돌아가서</a:t>
            </a:r>
            <a:endParaRPr lang="en-US" altLang="ko-KR" sz="1400" b="1" dirty="0" smtClean="0">
              <a:latin typeface="HY강M" pitchFamily="18" charset="-127"/>
              <a:ea typeface="HY강M" pitchFamily="18" charset="-127"/>
            </a:endParaRPr>
          </a:p>
          <a:p>
            <a:r>
              <a:rPr lang="ko-KR" altLang="en-US" sz="1400" b="1" dirty="0" smtClean="0">
                <a:latin typeface="HY강M" pitchFamily="18" charset="-127"/>
                <a:ea typeface="HY강M" pitchFamily="18" charset="-127"/>
              </a:rPr>
              <a:t>확인해보겠습니다</a:t>
            </a:r>
            <a:r>
              <a:rPr lang="en-US" altLang="ko-KR" sz="1400" b="1" dirty="0" smtClean="0">
                <a:latin typeface="HY강M" pitchFamily="18" charset="-127"/>
                <a:ea typeface="HY강M" pitchFamily="18" charset="-127"/>
              </a:rPr>
              <a:t>.)</a:t>
            </a:r>
            <a:endParaRPr lang="ko-KR" altLang="en-US" sz="1400" b="1" dirty="0">
              <a:latin typeface="HY강M" pitchFamily="18" charset="-127"/>
              <a:ea typeface="HY강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73666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4. UI </a:t>
            </a:r>
            <a:r>
              <a:rPr lang="ko-KR" alt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및 기능</a:t>
            </a:r>
            <a:endParaRPr lang="ko-KR" alt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4313" y="1628800"/>
            <a:ext cx="5135374" cy="4572000"/>
          </a:xfrm>
        </p:spPr>
      </p:pic>
      <p:graphicFrame>
        <p:nvGraphicFramePr>
          <p:cNvPr id="3" name="다이어그램 2"/>
          <p:cNvGraphicFramePr/>
          <p:nvPr>
            <p:extLst>
              <p:ext uri="{D42A27DB-BD31-4B8C-83A1-F6EECF244321}">
                <p14:modId xmlns:p14="http://schemas.microsoft.com/office/powerpoint/2010/main" val="1607104296"/>
              </p:ext>
            </p:extLst>
          </p:nvPr>
        </p:nvGraphicFramePr>
        <p:xfrm>
          <a:off x="4263007" y="1167135"/>
          <a:ext cx="2882520" cy="4616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483768" y="2996952"/>
            <a:ext cx="312938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latin typeface="HY강M" pitchFamily="18" charset="-127"/>
                <a:ea typeface="HY강M" pitchFamily="18" charset="-127"/>
              </a:rPr>
              <a:t>(</a:t>
            </a:r>
            <a:r>
              <a:rPr lang="ko-KR" altLang="en-US" sz="1400" b="1" dirty="0" smtClean="0">
                <a:latin typeface="HY강M" pitchFamily="18" charset="-127"/>
                <a:ea typeface="HY강M" pitchFamily="18" charset="-127"/>
              </a:rPr>
              <a:t>주문 등록이 잘 되어서</a:t>
            </a:r>
            <a:endParaRPr lang="en-US" altLang="ko-KR" sz="1400" b="1" dirty="0" smtClean="0">
              <a:latin typeface="HY강M" pitchFamily="18" charset="-127"/>
              <a:ea typeface="HY강M" pitchFamily="18" charset="-127"/>
            </a:endParaRPr>
          </a:p>
          <a:p>
            <a:r>
              <a:rPr lang="ko-KR" altLang="en-US" sz="1400" b="1" dirty="0" smtClean="0">
                <a:latin typeface="HY강M" pitchFamily="18" charset="-127"/>
                <a:ea typeface="HY강M" pitchFamily="18" charset="-127"/>
              </a:rPr>
              <a:t>주문 내용 화면에</a:t>
            </a:r>
            <a:endParaRPr lang="en-US" altLang="ko-KR" sz="1400" b="1" dirty="0" smtClean="0">
              <a:latin typeface="HY강M" pitchFamily="18" charset="-127"/>
              <a:ea typeface="HY강M" pitchFamily="18" charset="-127"/>
            </a:endParaRPr>
          </a:p>
          <a:p>
            <a:r>
              <a:rPr lang="ko-KR" altLang="en-US" sz="1400" b="1" dirty="0" smtClean="0">
                <a:latin typeface="HY강M" pitchFamily="18" charset="-127"/>
                <a:ea typeface="HY강M" pitchFamily="18" charset="-127"/>
              </a:rPr>
              <a:t>테이블번호</a:t>
            </a:r>
            <a:r>
              <a:rPr lang="en-US" altLang="ko-KR" sz="1400" b="1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sz="1400" b="1" dirty="0" smtClean="0">
                <a:latin typeface="HY강M" pitchFamily="18" charset="-127"/>
                <a:ea typeface="HY강M" pitchFamily="18" charset="-127"/>
              </a:rPr>
              <a:t>이름</a:t>
            </a:r>
            <a:r>
              <a:rPr lang="en-US" altLang="ko-KR" sz="1400" b="1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sz="1400" b="1" dirty="0" smtClean="0">
                <a:latin typeface="HY강M" pitchFamily="18" charset="-127"/>
                <a:ea typeface="HY강M" pitchFamily="18" charset="-127"/>
              </a:rPr>
              <a:t>수량</a:t>
            </a:r>
            <a:r>
              <a:rPr lang="en-US" altLang="ko-KR" sz="1400" b="1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sz="1400" b="1" dirty="0" smtClean="0">
                <a:latin typeface="HY강M" pitchFamily="18" charset="-127"/>
                <a:ea typeface="HY강M" pitchFamily="18" charset="-127"/>
              </a:rPr>
              <a:t>가격</a:t>
            </a:r>
            <a:r>
              <a:rPr lang="en-US" altLang="ko-KR" sz="1400" b="1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sz="1400" b="1" dirty="0" smtClean="0">
                <a:latin typeface="HY강M" pitchFamily="18" charset="-127"/>
                <a:ea typeface="HY강M" pitchFamily="18" charset="-127"/>
              </a:rPr>
              <a:t>합계가 </a:t>
            </a:r>
            <a:endParaRPr lang="en-US" altLang="ko-KR" sz="1400" b="1" dirty="0" smtClean="0">
              <a:latin typeface="HY강M" pitchFamily="18" charset="-127"/>
              <a:ea typeface="HY강M" pitchFamily="18" charset="-127"/>
            </a:endParaRPr>
          </a:p>
          <a:p>
            <a:r>
              <a:rPr lang="ko-KR" altLang="en-US" sz="1400" b="1" dirty="0" smtClean="0">
                <a:latin typeface="HY강M" pitchFamily="18" charset="-127"/>
                <a:ea typeface="HY강M" pitchFamily="18" charset="-127"/>
              </a:rPr>
              <a:t>보여지고 있습니다</a:t>
            </a:r>
            <a:r>
              <a:rPr lang="en-US" altLang="ko-KR" sz="1400" b="1" dirty="0" smtClean="0">
                <a:latin typeface="HY강M" pitchFamily="18" charset="-127"/>
                <a:ea typeface="HY강M" pitchFamily="18" charset="-127"/>
              </a:rPr>
              <a:t>.)</a:t>
            </a:r>
            <a:endParaRPr lang="ko-KR" altLang="en-US" sz="1400" b="1" dirty="0">
              <a:latin typeface="HY강M" pitchFamily="18" charset="-127"/>
              <a:ea typeface="HY강M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051720" y="1772816"/>
            <a:ext cx="5093807" cy="72008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123728" y="4797152"/>
            <a:ext cx="2232248" cy="100811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/>
          <p:cNvCxnSpPr/>
          <p:nvPr/>
        </p:nvCxnSpPr>
        <p:spPr>
          <a:xfrm flipV="1">
            <a:off x="2411760" y="4125273"/>
            <a:ext cx="720080" cy="900677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>
            <a:off x="2513866" y="2190055"/>
            <a:ext cx="329942" cy="662881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5796136" y="4725144"/>
            <a:ext cx="1008112" cy="504056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/>
          <p:cNvCxnSpPr/>
          <p:nvPr/>
        </p:nvCxnSpPr>
        <p:spPr>
          <a:xfrm flipV="1">
            <a:off x="6084168" y="4365104"/>
            <a:ext cx="216024" cy="563922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300192" y="3836947"/>
            <a:ext cx="236154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latin typeface="HY강M" pitchFamily="18" charset="-127"/>
                <a:ea typeface="HY강M" pitchFamily="18" charset="-127"/>
              </a:rPr>
              <a:t>(</a:t>
            </a:r>
            <a:r>
              <a:rPr lang="ko-KR" altLang="en-US" sz="1400" b="1" dirty="0" smtClean="0">
                <a:latin typeface="HY강M" pitchFamily="18" charset="-127"/>
                <a:ea typeface="HY강M" pitchFamily="18" charset="-127"/>
              </a:rPr>
              <a:t>이제 주문이 완료 되었으니</a:t>
            </a:r>
            <a:endParaRPr lang="en-US" altLang="ko-KR" sz="1400" b="1" dirty="0" smtClean="0">
              <a:latin typeface="HY강M" pitchFamily="18" charset="-127"/>
              <a:ea typeface="HY강M" pitchFamily="18" charset="-127"/>
            </a:endParaRPr>
          </a:p>
          <a:p>
            <a:r>
              <a:rPr lang="ko-KR" altLang="en-US" sz="1400" b="1" dirty="0" smtClean="0">
                <a:latin typeface="HY강M" pitchFamily="18" charset="-127"/>
                <a:ea typeface="HY강M" pitchFamily="18" charset="-127"/>
              </a:rPr>
              <a:t>결제 버튼으로 이동한 후</a:t>
            </a:r>
            <a:endParaRPr lang="en-US" altLang="ko-KR" sz="1400" b="1" dirty="0" smtClean="0">
              <a:latin typeface="HY강M" pitchFamily="18" charset="-127"/>
              <a:ea typeface="HY강M" pitchFamily="18" charset="-127"/>
            </a:endParaRPr>
          </a:p>
          <a:p>
            <a:r>
              <a:rPr lang="ko-KR" altLang="en-US" sz="1400" b="1" dirty="0" smtClean="0">
                <a:latin typeface="HY강M" pitchFamily="18" charset="-127"/>
                <a:ea typeface="HY강M" pitchFamily="18" charset="-127"/>
              </a:rPr>
              <a:t>결제를 해보겠습니다</a:t>
            </a:r>
            <a:r>
              <a:rPr lang="en-US" altLang="ko-KR" sz="1400" b="1" dirty="0" smtClean="0">
                <a:latin typeface="HY강M" pitchFamily="18" charset="-127"/>
                <a:ea typeface="HY강M" pitchFamily="18" charset="-127"/>
              </a:rPr>
              <a:t>.)</a:t>
            </a:r>
            <a:endParaRPr lang="ko-KR" altLang="en-US" sz="1400" b="1" dirty="0">
              <a:latin typeface="HY강M" pitchFamily="18" charset="-127"/>
              <a:ea typeface="HY강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92947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4. UI </a:t>
            </a:r>
            <a:r>
              <a:rPr lang="ko-KR" alt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및 기능</a:t>
            </a:r>
            <a:endParaRPr lang="ko-KR" alt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5" name="다이어그램 4"/>
          <p:cNvGraphicFramePr/>
          <p:nvPr>
            <p:extLst>
              <p:ext uri="{D42A27DB-BD31-4B8C-83A1-F6EECF244321}">
                <p14:modId xmlns:p14="http://schemas.microsoft.com/office/powerpoint/2010/main" val="2469701880"/>
              </p:ext>
            </p:extLst>
          </p:nvPr>
        </p:nvGraphicFramePr>
        <p:xfrm>
          <a:off x="4499992" y="1239143"/>
          <a:ext cx="2882520" cy="4616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1700808"/>
            <a:ext cx="5649085" cy="4572000"/>
          </a:xfrm>
        </p:spPr>
      </p:pic>
      <p:sp>
        <p:nvSpPr>
          <p:cNvPr id="8" name="직사각형 7"/>
          <p:cNvSpPr/>
          <p:nvPr/>
        </p:nvSpPr>
        <p:spPr>
          <a:xfrm>
            <a:off x="1763688" y="1916832"/>
            <a:ext cx="3312368" cy="72008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5148064" y="2060848"/>
            <a:ext cx="1368152" cy="28803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2301610" y="2492896"/>
            <a:ext cx="758222" cy="728834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 flipH="1">
            <a:off x="3779912" y="2276872"/>
            <a:ext cx="1512168" cy="117855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301610" y="3221730"/>
            <a:ext cx="25667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latin typeface="HY강M" pitchFamily="18" charset="-127"/>
                <a:ea typeface="HY강M" pitchFamily="18" charset="-127"/>
              </a:rPr>
              <a:t>(</a:t>
            </a:r>
            <a:r>
              <a:rPr lang="ko-KR" altLang="en-US" sz="1400" b="1" dirty="0" smtClean="0">
                <a:latin typeface="HY강M" pitchFamily="18" charset="-127"/>
                <a:ea typeface="HY강M" pitchFamily="18" charset="-127"/>
              </a:rPr>
              <a:t>총 주문 내역과</a:t>
            </a:r>
            <a:endParaRPr lang="en-US" altLang="ko-KR" sz="1400" b="1" dirty="0" smtClean="0">
              <a:latin typeface="HY강M" pitchFamily="18" charset="-127"/>
              <a:ea typeface="HY강M" pitchFamily="18" charset="-127"/>
            </a:endParaRPr>
          </a:p>
          <a:p>
            <a:r>
              <a:rPr lang="ko-KR" altLang="en-US" sz="1400" b="1" dirty="0" smtClean="0">
                <a:latin typeface="HY강M" pitchFamily="18" charset="-127"/>
                <a:ea typeface="HY강M" pitchFamily="18" charset="-127"/>
              </a:rPr>
              <a:t>총 금액이 표시되고</a:t>
            </a:r>
            <a:r>
              <a:rPr lang="en-US" altLang="ko-KR" sz="1400" b="1" dirty="0">
                <a:latin typeface="HY강M" pitchFamily="18" charset="-127"/>
                <a:ea typeface="HY강M" pitchFamily="18" charset="-127"/>
              </a:rPr>
              <a:t> </a:t>
            </a:r>
            <a:r>
              <a:rPr lang="ko-KR" altLang="en-US" sz="1400" b="1" dirty="0" smtClean="0">
                <a:latin typeface="HY강M" pitchFamily="18" charset="-127"/>
                <a:ea typeface="HY강M" pitchFamily="18" charset="-127"/>
              </a:rPr>
              <a:t>있습니다</a:t>
            </a:r>
            <a:r>
              <a:rPr lang="en-US" altLang="ko-KR" sz="1400" b="1" dirty="0" smtClean="0">
                <a:latin typeface="HY강M" pitchFamily="18" charset="-127"/>
                <a:ea typeface="HY강M" pitchFamily="18" charset="-127"/>
              </a:rPr>
              <a:t>.)</a:t>
            </a:r>
          </a:p>
        </p:txBody>
      </p:sp>
    </p:spTree>
    <p:extLst>
      <p:ext uri="{BB962C8B-B14F-4D97-AF65-F5344CB8AC3E}">
        <p14:creationId xmlns:p14="http://schemas.microsoft.com/office/powerpoint/2010/main" val="1641282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4. UI </a:t>
            </a:r>
            <a:r>
              <a:rPr lang="ko-KR" alt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및 기능</a:t>
            </a:r>
            <a:endParaRPr lang="ko-KR" alt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9916" y="1737320"/>
            <a:ext cx="5644169" cy="4572000"/>
          </a:xfrm>
        </p:spPr>
      </p:pic>
      <p:sp>
        <p:nvSpPr>
          <p:cNvPr id="5" name="직사각형 4"/>
          <p:cNvSpPr/>
          <p:nvPr/>
        </p:nvSpPr>
        <p:spPr>
          <a:xfrm>
            <a:off x="5580112" y="2420888"/>
            <a:ext cx="1152128" cy="36004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/>
          <p:cNvCxnSpPr/>
          <p:nvPr/>
        </p:nvCxnSpPr>
        <p:spPr>
          <a:xfrm flipH="1">
            <a:off x="4211189" y="2708920"/>
            <a:ext cx="1440931" cy="1106542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454754" y="3717032"/>
            <a:ext cx="24881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latin typeface="HY강M" pitchFamily="18" charset="-127"/>
                <a:ea typeface="HY강M" pitchFamily="18" charset="-127"/>
              </a:rPr>
              <a:t>(5</a:t>
            </a:r>
            <a:r>
              <a:rPr lang="ko-KR" altLang="en-US" sz="1400" b="1" dirty="0" smtClean="0">
                <a:latin typeface="HY강M" pitchFamily="18" charset="-127"/>
                <a:ea typeface="HY강M" pitchFamily="18" charset="-127"/>
              </a:rPr>
              <a:t>만원을 입력하고</a:t>
            </a:r>
            <a:endParaRPr lang="en-US" altLang="ko-KR" sz="1400" b="1" dirty="0" smtClean="0">
              <a:latin typeface="HY강M" pitchFamily="18" charset="-127"/>
              <a:ea typeface="HY강M" pitchFamily="18" charset="-127"/>
            </a:endParaRPr>
          </a:p>
          <a:p>
            <a:r>
              <a:rPr lang="ko-KR" altLang="en-US" sz="1400" b="1" dirty="0" smtClean="0">
                <a:latin typeface="HY강M" pitchFamily="18" charset="-127"/>
                <a:ea typeface="HY강M" pitchFamily="18" charset="-127"/>
              </a:rPr>
              <a:t>계산 버튼을 눌러보겠습니다</a:t>
            </a:r>
            <a:r>
              <a:rPr lang="en-US" altLang="ko-KR" sz="1400" b="1" dirty="0" smtClean="0">
                <a:latin typeface="HY강M" pitchFamily="18" charset="-127"/>
                <a:ea typeface="HY강M" pitchFamily="18" charset="-127"/>
              </a:rPr>
              <a:t>.)</a:t>
            </a:r>
          </a:p>
        </p:txBody>
      </p:sp>
      <p:graphicFrame>
        <p:nvGraphicFramePr>
          <p:cNvPr id="8" name="다이어그램 7"/>
          <p:cNvGraphicFramePr/>
          <p:nvPr>
            <p:extLst>
              <p:ext uri="{D42A27DB-BD31-4B8C-83A1-F6EECF244321}">
                <p14:modId xmlns:p14="http://schemas.microsoft.com/office/powerpoint/2010/main" val="1977797082"/>
              </p:ext>
            </p:extLst>
          </p:nvPr>
        </p:nvGraphicFramePr>
        <p:xfrm>
          <a:off x="4499992" y="1311151"/>
          <a:ext cx="2882520" cy="4616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84388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4. UI </a:t>
            </a:r>
            <a:r>
              <a:rPr lang="ko-KR" alt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및 기능</a:t>
            </a:r>
            <a:endParaRPr lang="ko-KR" alt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1737320"/>
            <a:ext cx="5636941" cy="4572000"/>
          </a:xfrm>
        </p:spPr>
      </p:pic>
      <p:graphicFrame>
        <p:nvGraphicFramePr>
          <p:cNvPr id="7" name="다이어그램 6"/>
          <p:cNvGraphicFramePr/>
          <p:nvPr>
            <p:extLst>
              <p:ext uri="{D42A27DB-BD31-4B8C-83A1-F6EECF244321}">
                <p14:modId xmlns:p14="http://schemas.microsoft.com/office/powerpoint/2010/main" val="2524409058"/>
              </p:ext>
            </p:extLst>
          </p:nvPr>
        </p:nvGraphicFramePr>
        <p:xfrm>
          <a:off x="4427984" y="1311151"/>
          <a:ext cx="2882520" cy="4616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직사각형 7"/>
          <p:cNvSpPr/>
          <p:nvPr/>
        </p:nvSpPr>
        <p:spPr>
          <a:xfrm>
            <a:off x="5076056" y="3212976"/>
            <a:ext cx="1368152" cy="36004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/>
          <p:cNvCxnSpPr/>
          <p:nvPr/>
        </p:nvCxnSpPr>
        <p:spPr>
          <a:xfrm flipH="1" flipV="1">
            <a:off x="4242433" y="3501008"/>
            <a:ext cx="976969" cy="1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636607" y="3023955"/>
            <a:ext cx="174278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latin typeface="HY강M" pitchFamily="18" charset="-127"/>
                <a:ea typeface="HY강M" pitchFamily="18" charset="-127"/>
              </a:rPr>
              <a:t>(</a:t>
            </a:r>
            <a:r>
              <a:rPr lang="ko-KR" altLang="en-US" sz="1400" b="1" dirty="0" smtClean="0">
                <a:latin typeface="HY강M" pitchFamily="18" charset="-127"/>
                <a:ea typeface="HY강M" pitchFamily="18" charset="-127"/>
              </a:rPr>
              <a:t>잔돈이 표시된 후</a:t>
            </a:r>
            <a:endParaRPr lang="en-US" altLang="ko-KR" sz="1400" b="1" dirty="0" smtClean="0">
              <a:latin typeface="HY강M" pitchFamily="18" charset="-127"/>
              <a:ea typeface="HY강M" pitchFamily="18" charset="-127"/>
            </a:endParaRPr>
          </a:p>
          <a:p>
            <a:r>
              <a:rPr lang="ko-KR" altLang="en-US" sz="1400" b="1" dirty="0" smtClean="0">
                <a:latin typeface="HY강M" pitchFamily="18" charset="-127"/>
                <a:ea typeface="HY강M" pitchFamily="18" charset="-127"/>
              </a:rPr>
              <a:t>결제가 완료되어 </a:t>
            </a:r>
            <a:endParaRPr lang="en-US" altLang="ko-KR" sz="1400" b="1" dirty="0" smtClean="0">
              <a:latin typeface="HY강M" pitchFamily="18" charset="-127"/>
              <a:ea typeface="HY강M" pitchFamily="18" charset="-127"/>
            </a:endParaRPr>
          </a:p>
          <a:p>
            <a:r>
              <a:rPr lang="ko-KR" altLang="en-US" sz="1400" b="1" dirty="0" smtClean="0">
                <a:latin typeface="HY강M" pitchFamily="18" charset="-127"/>
                <a:ea typeface="HY강M" pitchFamily="18" charset="-127"/>
              </a:rPr>
              <a:t>주문 내역이 </a:t>
            </a:r>
            <a:endParaRPr lang="en-US" altLang="ko-KR" sz="1400" b="1" dirty="0" smtClean="0">
              <a:latin typeface="HY강M" pitchFamily="18" charset="-127"/>
              <a:ea typeface="HY강M" pitchFamily="18" charset="-127"/>
            </a:endParaRPr>
          </a:p>
          <a:p>
            <a:r>
              <a:rPr lang="ko-KR" altLang="en-US" sz="1400" b="1" dirty="0" smtClean="0">
                <a:latin typeface="HY강M" pitchFamily="18" charset="-127"/>
                <a:ea typeface="HY강M" pitchFamily="18" charset="-127"/>
              </a:rPr>
              <a:t>초기화 되었습니다</a:t>
            </a:r>
            <a:r>
              <a:rPr lang="en-US" altLang="ko-KR" sz="1400" b="1" dirty="0" smtClean="0">
                <a:latin typeface="HY강M" pitchFamily="18" charset="-127"/>
                <a:ea typeface="HY강M" pitchFamily="18" charset="-127"/>
              </a:rPr>
              <a:t>.)</a:t>
            </a:r>
          </a:p>
        </p:txBody>
      </p:sp>
    </p:spTree>
    <p:extLst>
      <p:ext uri="{BB962C8B-B14F-4D97-AF65-F5344CB8AC3E}">
        <p14:creationId xmlns:p14="http://schemas.microsoft.com/office/powerpoint/2010/main" val="3383516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4. UI </a:t>
            </a:r>
            <a:r>
              <a:rPr lang="ko-KR" alt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및 기능</a:t>
            </a:r>
            <a:endParaRPr lang="ko-KR" alt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1700808"/>
            <a:ext cx="5636941" cy="4572000"/>
          </a:xfrm>
        </p:spPr>
      </p:pic>
      <p:graphicFrame>
        <p:nvGraphicFramePr>
          <p:cNvPr id="5" name="다이어그램 4"/>
          <p:cNvGraphicFramePr/>
          <p:nvPr>
            <p:extLst>
              <p:ext uri="{D42A27DB-BD31-4B8C-83A1-F6EECF244321}">
                <p14:modId xmlns:p14="http://schemas.microsoft.com/office/powerpoint/2010/main" val="2353072305"/>
              </p:ext>
            </p:extLst>
          </p:nvPr>
        </p:nvGraphicFramePr>
        <p:xfrm>
          <a:off x="4499992" y="1239143"/>
          <a:ext cx="2882520" cy="4616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직사각형 5"/>
          <p:cNvSpPr/>
          <p:nvPr/>
        </p:nvSpPr>
        <p:spPr>
          <a:xfrm>
            <a:off x="5148064" y="2420888"/>
            <a:ext cx="1656184" cy="36004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/>
          <p:cNvCxnSpPr/>
          <p:nvPr/>
        </p:nvCxnSpPr>
        <p:spPr>
          <a:xfrm flipH="1">
            <a:off x="4355976" y="2708922"/>
            <a:ext cx="1192996" cy="432046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123728" y="2708922"/>
            <a:ext cx="250741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latin typeface="HY강M" pitchFamily="18" charset="-127"/>
                <a:ea typeface="HY강M" pitchFamily="18" charset="-127"/>
              </a:rPr>
              <a:t>(</a:t>
            </a:r>
            <a:r>
              <a:rPr lang="ko-KR" altLang="en-US" sz="1400" b="1" dirty="0" smtClean="0">
                <a:latin typeface="HY강M" pitchFamily="18" charset="-127"/>
                <a:ea typeface="HY강M" pitchFamily="18" charset="-127"/>
              </a:rPr>
              <a:t>이번에는</a:t>
            </a:r>
            <a:endParaRPr lang="en-US" altLang="ko-KR" sz="1400" b="1" dirty="0" smtClean="0">
              <a:latin typeface="HY강M" pitchFamily="18" charset="-127"/>
              <a:ea typeface="HY강M" pitchFamily="18" charset="-127"/>
            </a:endParaRPr>
          </a:p>
          <a:p>
            <a:r>
              <a:rPr lang="ko-KR" altLang="en-US" sz="1400" b="1" dirty="0" smtClean="0">
                <a:latin typeface="HY강M" pitchFamily="18" charset="-127"/>
                <a:ea typeface="HY강M" pitchFamily="18" charset="-127"/>
              </a:rPr>
              <a:t>총 금액보다 적은 금액인</a:t>
            </a:r>
            <a:endParaRPr lang="en-US" altLang="ko-KR" sz="1400" b="1" dirty="0" smtClean="0"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1400" b="1" dirty="0" smtClean="0">
                <a:latin typeface="HY강M" pitchFamily="18" charset="-127"/>
                <a:ea typeface="HY강M" pitchFamily="18" charset="-127"/>
              </a:rPr>
              <a:t>2</a:t>
            </a:r>
            <a:r>
              <a:rPr lang="ko-KR" altLang="en-US" sz="1400" b="1" dirty="0" smtClean="0">
                <a:latin typeface="HY강M" pitchFamily="18" charset="-127"/>
                <a:ea typeface="HY강M" pitchFamily="18" charset="-127"/>
              </a:rPr>
              <a:t>만원을 적고 </a:t>
            </a:r>
            <a:endParaRPr lang="en-US" altLang="ko-KR" sz="1400" b="1" dirty="0" smtClean="0">
              <a:latin typeface="HY강M" pitchFamily="18" charset="-127"/>
              <a:ea typeface="HY강M" pitchFamily="18" charset="-127"/>
            </a:endParaRPr>
          </a:p>
          <a:p>
            <a:r>
              <a:rPr lang="ko-KR" altLang="en-US" sz="1400" b="1" dirty="0" smtClean="0">
                <a:latin typeface="HY강M" pitchFamily="18" charset="-127"/>
                <a:ea typeface="HY강M" pitchFamily="18" charset="-127"/>
              </a:rPr>
              <a:t>계산 버튼을</a:t>
            </a:r>
            <a:r>
              <a:rPr lang="en-US" altLang="ko-KR" sz="1400" b="1" dirty="0">
                <a:latin typeface="HY강M" pitchFamily="18" charset="-127"/>
                <a:ea typeface="HY강M" pitchFamily="18" charset="-127"/>
              </a:rPr>
              <a:t> </a:t>
            </a:r>
            <a:r>
              <a:rPr lang="ko-KR" altLang="en-US" sz="1400" b="1" dirty="0" smtClean="0">
                <a:latin typeface="HY강M" pitchFamily="18" charset="-127"/>
                <a:ea typeface="HY강M" pitchFamily="18" charset="-127"/>
              </a:rPr>
              <a:t>눌러보겠습니다</a:t>
            </a:r>
            <a:r>
              <a:rPr lang="en-US" altLang="ko-KR" sz="1400" b="1" dirty="0" smtClean="0">
                <a:latin typeface="HY강M" pitchFamily="18" charset="-127"/>
                <a:ea typeface="HY강M" pitchFamily="18" charset="-127"/>
              </a:rPr>
              <a:t>.)</a:t>
            </a:r>
          </a:p>
        </p:txBody>
      </p:sp>
    </p:spTree>
    <p:extLst>
      <p:ext uri="{BB962C8B-B14F-4D97-AF65-F5344CB8AC3E}">
        <p14:creationId xmlns:p14="http://schemas.microsoft.com/office/powerpoint/2010/main" val="677034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4. UI </a:t>
            </a:r>
            <a:r>
              <a:rPr lang="ko-KR" alt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및 기능</a:t>
            </a:r>
            <a:endParaRPr lang="ko-KR" alt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1700808"/>
            <a:ext cx="5650723" cy="4572000"/>
          </a:xfrm>
        </p:spPr>
      </p:pic>
      <p:graphicFrame>
        <p:nvGraphicFramePr>
          <p:cNvPr id="5" name="다이어그램 4"/>
          <p:cNvGraphicFramePr/>
          <p:nvPr>
            <p:extLst>
              <p:ext uri="{D42A27DB-BD31-4B8C-83A1-F6EECF244321}">
                <p14:modId xmlns:p14="http://schemas.microsoft.com/office/powerpoint/2010/main" val="3894809349"/>
              </p:ext>
            </p:extLst>
          </p:nvPr>
        </p:nvGraphicFramePr>
        <p:xfrm>
          <a:off x="4499992" y="1239143"/>
          <a:ext cx="2882520" cy="4616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직사각형 5"/>
          <p:cNvSpPr/>
          <p:nvPr/>
        </p:nvSpPr>
        <p:spPr>
          <a:xfrm>
            <a:off x="5148064" y="2780928"/>
            <a:ext cx="1368152" cy="36004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/>
          <p:cNvCxnSpPr/>
          <p:nvPr/>
        </p:nvCxnSpPr>
        <p:spPr>
          <a:xfrm flipH="1">
            <a:off x="4499992" y="3068960"/>
            <a:ext cx="832956" cy="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907704" y="2376462"/>
            <a:ext cx="298030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latin typeface="HY강M" pitchFamily="18" charset="-127"/>
                <a:ea typeface="HY강M" pitchFamily="18" charset="-127"/>
              </a:rPr>
              <a:t>(</a:t>
            </a:r>
            <a:r>
              <a:rPr lang="ko-KR" altLang="en-US" sz="1400" b="1" dirty="0" smtClean="0">
                <a:latin typeface="HY강M" pitchFamily="18" charset="-127"/>
                <a:ea typeface="HY강M" pitchFamily="18" charset="-127"/>
              </a:rPr>
              <a:t>받은 금액이 </a:t>
            </a:r>
            <a:r>
              <a:rPr lang="en-US" altLang="ko-KR" sz="1400" b="1" dirty="0">
                <a:latin typeface="HY강M" pitchFamily="18" charset="-127"/>
                <a:ea typeface="HY강M" pitchFamily="18" charset="-127"/>
              </a:rPr>
              <a:t> </a:t>
            </a:r>
            <a:endParaRPr lang="en-US" altLang="ko-KR" sz="1400" b="1" dirty="0" smtClean="0">
              <a:latin typeface="HY강M" pitchFamily="18" charset="-127"/>
              <a:ea typeface="HY강M" pitchFamily="18" charset="-127"/>
            </a:endParaRPr>
          </a:p>
          <a:p>
            <a:r>
              <a:rPr lang="ko-KR" altLang="en-US" sz="1400" b="1" dirty="0" smtClean="0">
                <a:latin typeface="HY강M" pitchFamily="18" charset="-127"/>
                <a:ea typeface="HY강M" pitchFamily="18" charset="-127"/>
              </a:rPr>
              <a:t>총 금액보다 부족</a:t>
            </a:r>
            <a:r>
              <a:rPr lang="ko-KR" altLang="en-US" sz="1400" b="1" dirty="0">
                <a:latin typeface="HY강M" pitchFamily="18" charset="-127"/>
                <a:ea typeface="HY강M" pitchFamily="18" charset="-127"/>
              </a:rPr>
              <a:t>하</a:t>
            </a:r>
            <a:r>
              <a:rPr lang="ko-KR" altLang="en-US" sz="1400" b="1" dirty="0" smtClean="0">
                <a:latin typeface="HY강M" pitchFamily="18" charset="-127"/>
                <a:ea typeface="HY강M" pitchFamily="18" charset="-127"/>
              </a:rPr>
              <a:t>니</a:t>
            </a:r>
            <a:endParaRPr lang="en-US" altLang="ko-KR" sz="1400" b="1" dirty="0" smtClean="0">
              <a:latin typeface="HY강M" pitchFamily="18" charset="-127"/>
              <a:ea typeface="HY강M" pitchFamily="18" charset="-127"/>
            </a:endParaRPr>
          </a:p>
          <a:p>
            <a:r>
              <a:rPr lang="ko-KR" altLang="en-US" sz="1400" b="1" dirty="0" smtClean="0">
                <a:latin typeface="HY강M" pitchFamily="18" charset="-127"/>
                <a:ea typeface="HY강M" pitchFamily="18" charset="-127"/>
              </a:rPr>
              <a:t>받을 금액이 계산되어 나오고</a:t>
            </a:r>
            <a:endParaRPr lang="en-US" altLang="ko-KR" sz="1400" b="1" dirty="0" smtClean="0">
              <a:latin typeface="HY강M" pitchFamily="18" charset="-127"/>
              <a:ea typeface="HY강M" pitchFamily="18" charset="-127"/>
            </a:endParaRPr>
          </a:p>
          <a:p>
            <a:endParaRPr lang="en-US" altLang="ko-KR" sz="1400" b="1" dirty="0" smtClean="0">
              <a:latin typeface="HY강M" pitchFamily="18" charset="-127"/>
              <a:ea typeface="HY강M" pitchFamily="18" charset="-127"/>
            </a:endParaRPr>
          </a:p>
          <a:p>
            <a:r>
              <a:rPr lang="ko-KR" altLang="en-US" sz="1400" b="1" dirty="0" smtClean="0">
                <a:latin typeface="HY강M" pitchFamily="18" charset="-127"/>
                <a:ea typeface="HY강M" pitchFamily="18" charset="-127"/>
              </a:rPr>
              <a:t>결제 완료 후</a:t>
            </a:r>
            <a:endParaRPr lang="en-US" altLang="ko-KR" sz="1400" b="1" dirty="0" smtClean="0">
              <a:latin typeface="HY강M" pitchFamily="18" charset="-127"/>
              <a:ea typeface="HY강M" pitchFamily="18" charset="-127"/>
            </a:endParaRPr>
          </a:p>
          <a:p>
            <a:r>
              <a:rPr lang="ko-KR" altLang="en-US" sz="1400" b="1" dirty="0" smtClean="0">
                <a:latin typeface="HY강M" pitchFamily="18" charset="-127"/>
                <a:ea typeface="HY강M" pitchFamily="18" charset="-127"/>
              </a:rPr>
              <a:t>주문 내역은 초기화 되었습니다</a:t>
            </a:r>
            <a:r>
              <a:rPr lang="en-US" altLang="ko-KR" sz="1400" b="1" dirty="0" smtClean="0">
                <a:latin typeface="HY강M" pitchFamily="18" charset="-127"/>
                <a:ea typeface="HY강M" pitchFamily="18" charset="-127"/>
              </a:rPr>
              <a:t>.)</a:t>
            </a:r>
            <a:r>
              <a:rPr lang="ko-KR" altLang="en-US" sz="1400" b="1" dirty="0" smtClean="0">
                <a:latin typeface="HY강M" pitchFamily="18" charset="-127"/>
                <a:ea typeface="HY강M" pitchFamily="18" charset="-127"/>
              </a:rPr>
              <a:t>    </a:t>
            </a:r>
            <a:endParaRPr lang="ko-KR" altLang="en-US" sz="1400" b="1" dirty="0">
              <a:latin typeface="HY강M" pitchFamily="18" charset="-127"/>
              <a:ea typeface="HY강M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832140" y="4365104"/>
            <a:ext cx="756084" cy="36004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/>
          <p:cNvCxnSpPr/>
          <p:nvPr/>
        </p:nvCxnSpPr>
        <p:spPr>
          <a:xfrm flipH="1">
            <a:off x="6210182" y="4676934"/>
            <a:ext cx="30158" cy="470955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471540" y="5147889"/>
            <a:ext cx="153760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latin typeface="HY강M" pitchFamily="18" charset="-127"/>
                <a:ea typeface="HY강M" pitchFamily="18" charset="-127"/>
              </a:rPr>
              <a:t>(</a:t>
            </a:r>
            <a:r>
              <a:rPr lang="ko-KR" altLang="en-US" sz="1400" b="1" dirty="0" smtClean="0">
                <a:latin typeface="HY강M" pitchFamily="18" charset="-127"/>
                <a:ea typeface="HY강M" pitchFamily="18" charset="-127"/>
              </a:rPr>
              <a:t>결제가 끝났으면</a:t>
            </a:r>
            <a:endParaRPr lang="en-US" altLang="ko-KR" sz="1400" b="1" dirty="0" smtClean="0">
              <a:latin typeface="HY강M" pitchFamily="18" charset="-127"/>
              <a:ea typeface="HY강M" pitchFamily="18" charset="-127"/>
            </a:endParaRPr>
          </a:p>
          <a:p>
            <a:r>
              <a:rPr lang="ko-KR" altLang="en-US" sz="1400" b="1" dirty="0" smtClean="0">
                <a:latin typeface="HY강M" pitchFamily="18" charset="-127"/>
                <a:ea typeface="HY강M" pitchFamily="18" charset="-127"/>
              </a:rPr>
              <a:t>확인 버튼을 통해</a:t>
            </a:r>
            <a:endParaRPr lang="en-US" altLang="ko-KR" sz="1400" b="1" dirty="0" smtClean="0">
              <a:latin typeface="HY강M" pitchFamily="18" charset="-127"/>
              <a:ea typeface="HY강M" pitchFamily="18" charset="-127"/>
            </a:endParaRPr>
          </a:p>
          <a:p>
            <a:r>
              <a:rPr lang="ko-KR" altLang="en-US" sz="1400" b="1" dirty="0" smtClean="0">
                <a:latin typeface="HY강M" pitchFamily="18" charset="-127"/>
                <a:ea typeface="HY강M" pitchFamily="18" charset="-127"/>
              </a:rPr>
              <a:t>다시 처음으로</a:t>
            </a:r>
            <a:endParaRPr lang="en-US" altLang="ko-KR" sz="1400" b="1" dirty="0" smtClean="0">
              <a:latin typeface="HY강M" pitchFamily="18" charset="-127"/>
              <a:ea typeface="HY강M" pitchFamily="18" charset="-127"/>
            </a:endParaRPr>
          </a:p>
          <a:p>
            <a:r>
              <a:rPr lang="ko-KR" altLang="en-US" sz="1400" b="1" dirty="0" smtClean="0">
                <a:latin typeface="HY강M" pitchFamily="18" charset="-127"/>
                <a:ea typeface="HY강M" pitchFamily="18" charset="-127"/>
              </a:rPr>
              <a:t>돌아갑니다</a:t>
            </a:r>
            <a:r>
              <a:rPr lang="en-US" altLang="ko-KR" sz="1400" b="1" dirty="0" smtClean="0">
                <a:latin typeface="HY강M" pitchFamily="18" charset="-127"/>
                <a:ea typeface="HY강M" pitchFamily="18" charset="-127"/>
              </a:rPr>
              <a:t>.)</a:t>
            </a:r>
          </a:p>
        </p:txBody>
      </p:sp>
    </p:spTree>
    <p:extLst>
      <p:ext uri="{BB962C8B-B14F-4D97-AF65-F5344CB8AC3E}">
        <p14:creationId xmlns:p14="http://schemas.microsoft.com/office/powerpoint/2010/main" val="2008410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399032"/>
          </a:xfrm>
        </p:spPr>
        <p:txBody>
          <a:bodyPr/>
          <a:lstStyle/>
          <a:p>
            <a:r>
              <a:rPr lang="en-US" altLang="ko-KR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4. UI </a:t>
            </a:r>
            <a:r>
              <a:rPr lang="ko-KR" alt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및 기능</a:t>
            </a:r>
            <a:endParaRPr lang="ko-KR" alt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304" y="1240748"/>
            <a:ext cx="2743969" cy="28284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304" y="4069209"/>
            <a:ext cx="3515693" cy="27579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2723492"/>
            <a:ext cx="4256109" cy="28004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1253" y="3140968"/>
            <a:ext cx="782840" cy="1056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5523941"/>
            <a:ext cx="1944216" cy="13045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" name="그룹 6"/>
          <p:cNvGrpSpPr/>
          <p:nvPr/>
        </p:nvGrpSpPr>
        <p:grpSpPr>
          <a:xfrm>
            <a:off x="5004048" y="1148551"/>
            <a:ext cx="3615091" cy="1200329"/>
            <a:chOff x="4917348" y="1148551"/>
            <a:chExt cx="3615091" cy="1200329"/>
          </a:xfrm>
          <a:effectLst>
            <a:glow rad="63500">
              <a:schemeClr val="accent1">
                <a:satMod val="175000"/>
                <a:alpha val="40000"/>
              </a:schemeClr>
            </a:glow>
          </a:effectLst>
        </p:grpSpPr>
        <p:sp>
          <p:nvSpPr>
            <p:cNvPr id="8" name="자유형 7"/>
            <p:cNvSpPr/>
            <p:nvPr/>
          </p:nvSpPr>
          <p:spPr>
            <a:xfrm>
              <a:off x="6218780" y="1268584"/>
              <a:ext cx="2313659" cy="960264"/>
            </a:xfrm>
            <a:custGeom>
              <a:avLst/>
              <a:gdLst>
                <a:gd name="connsiteX0" fmla="*/ 160047 w 960263"/>
                <a:gd name="connsiteY0" fmla="*/ 0 h 2313658"/>
                <a:gd name="connsiteX1" fmla="*/ 800216 w 960263"/>
                <a:gd name="connsiteY1" fmla="*/ 0 h 2313658"/>
                <a:gd name="connsiteX2" fmla="*/ 960263 w 960263"/>
                <a:gd name="connsiteY2" fmla="*/ 160047 h 2313658"/>
                <a:gd name="connsiteX3" fmla="*/ 960263 w 960263"/>
                <a:gd name="connsiteY3" fmla="*/ 2313658 h 2313658"/>
                <a:gd name="connsiteX4" fmla="*/ 960263 w 960263"/>
                <a:gd name="connsiteY4" fmla="*/ 2313658 h 2313658"/>
                <a:gd name="connsiteX5" fmla="*/ 0 w 960263"/>
                <a:gd name="connsiteY5" fmla="*/ 2313658 h 2313658"/>
                <a:gd name="connsiteX6" fmla="*/ 0 w 960263"/>
                <a:gd name="connsiteY6" fmla="*/ 2313658 h 2313658"/>
                <a:gd name="connsiteX7" fmla="*/ 0 w 960263"/>
                <a:gd name="connsiteY7" fmla="*/ 160047 h 2313658"/>
                <a:gd name="connsiteX8" fmla="*/ 160047 w 960263"/>
                <a:gd name="connsiteY8" fmla="*/ 0 h 2313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60263" h="2313658">
                  <a:moveTo>
                    <a:pt x="960263" y="385618"/>
                  </a:moveTo>
                  <a:lnTo>
                    <a:pt x="960263" y="1928040"/>
                  </a:lnTo>
                  <a:cubicBezTo>
                    <a:pt x="960263" y="2141011"/>
                    <a:pt x="930523" y="2313657"/>
                    <a:pt x="893837" y="2313657"/>
                  </a:cubicBezTo>
                  <a:lnTo>
                    <a:pt x="0" y="2313657"/>
                  </a:lnTo>
                  <a:lnTo>
                    <a:pt x="0" y="2313657"/>
                  </a:lnTo>
                  <a:lnTo>
                    <a:pt x="0" y="1"/>
                  </a:lnTo>
                  <a:lnTo>
                    <a:pt x="0" y="1"/>
                  </a:lnTo>
                  <a:lnTo>
                    <a:pt x="893837" y="1"/>
                  </a:lnTo>
                  <a:cubicBezTo>
                    <a:pt x="930523" y="1"/>
                    <a:pt x="960263" y="172647"/>
                    <a:pt x="960263" y="385618"/>
                  </a:cubicBezTo>
                  <a:close/>
                </a:path>
              </a:pathLst>
            </a:custGeom>
            <a:ln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107950" dist="12700" dir="5400000" algn="ctr">
                <a:srgbClr val="000000"/>
              </a:outerShdw>
            </a:effectLst>
          </p:spPr>
          <p:style>
            <a:lnRef idx="1">
              <a:schemeClr val="dk1"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7151" tIns="75451" rIns="104026" bIns="75452" numCol="1" spcCol="1270" anchor="ctr" anchorCtr="0">
              <a:noAutofit/>
            </a:bodyPr>
            <a:lstStyle/>
            <a:p>
              <a:pPr marL="114300" lvl="1" indent="-114300" algn="l" defTabSz="666750" rtl="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altLang="ko-KR" sz="1500" b="1" kern="1200" cap="none" spc="0" dirty="0" smtClean="0">
                  <a:ln w="10541" cmpd="sng">
                    <a:prstDash val="solid"/>
                  </a:ln>
                  <a:effectLst/>
                </a:rPr>
                <a:t> </a:t>
              </a:r>
              <a:r>
                <a:rPr lang="ko-KR" sz="1500" b="1" kern="1200" cap="none" spc="0" dirty="0" smtClean="0">
                  <a:ln w="10541" cmpd="sng"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</a:rPr>
                <a:t>데이터 베이스</a:t>
              </a:r>
              <a:r>
                <a:rPr lang="en-US" sz="1500" b="1" kern="1200" cap="none" spc="0" dirty="0" smtClean="0">
                  <a:ln w="10541" cmpd="sng"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</a:rPr>
                <a:t>(DB)</a:t>
              </a:r>
              <a:r>
                <a:rPr lang="ko-KR" sz="1500" b="1" kern="1200" cap="none" spc="0" dirty="0" smtClean="0">
                  <a:ln w="10541" cmpd="sng"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</a:rPr>
                <a:t>에</a:t>
              </a:r>
              <a:endParaRPr lang="ko-KR" sz="1500" b="1" kern="1200" cap="none" spc="0" dirty="0">
                <a:ln w="10541" cmpd="sng"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</a:endParaRPr>
            </a:p>
            <a:p>
              <a:pPr marL="114300" lvl="1" indent="-114300" algn="l" defTabSz="666750" rtl="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500" b="1" kern="1200" cap="none" spc="0" dirty="0" smtClean="0">
                  <a:ln w="10541" cmpd="sng"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</a:rPr>
                <a:t> Insert</a:t>
              </a:r>
              <a:r>
                <a:rPr lang="ko-KR" sz="1500" b="1" kern="1200" cap="none" spc="0" dirty="0" smtClean="0">
                  <a:ln w="10541" cmpd="sng"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</a:rPr>
                <a:t>한 주문 내역을</a:t>
              </a:r>
              <a:endParaRPr lang="ko-KR" sz="1500" b="1" kern="1200" cap="none" spc="0" dirty="0">
                <a:ln w="10541" cmpd="sng"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</a:endParaRPr>
            </a:p>
            <a:p>
              <a:pPr marL="114300" lvl="1" indent="-114300" algn="l" defTabSz="666750" rtl="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500" b="1" kern="1200" cap="none" spc="0" dirty="0" smtClean="0">
                  <a:ln w="10541" cmpd="sng"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</a:rPr>
                <a:t> Total List</a:t>
              </a:r>
              <a:r>
                <a:rPr lang="ko-KR" sz="1500" b="1" kern="1200" cap="none" spc="0" dirty="0" smtClean="0">
                  <a:ln w="10541" cmpd="sng"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</a:rPr>
                <a:t>로 받아옵니다</a:t>
              </a:r>
              <a:r>
                <a:rPr lang="en-US" altLang="ko-KR" sz="1500" b="1" dirty="0">
                  <a:ln w="10541" cmpd="sng"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.</a:t>
              </a:r>
              <a:endParaRPr lang="ko-KR" sz="1500" b="1" kern="1200" cap="none" spc="0" dirty="0">
                <a:ln w="10541" cmpd="sng"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</a:endParaRPr>
            </a:p>
          </p:txBody>
        </p:sp>
        <p:sp>
          <p:nvSpPr>
            <p:cNvPr id="9" name="자유형 8"/>
            <p:cNvSpPr/>
            <p:nvPr/>
          </p:nvSpPr>
          <p:spPr>
            <a:xfrm>
              <a:off x="4917348" y="1148551"/>
              <a:ext cx="1301433" cy="1200329"/>
            </a:xfrm>
            <a:custGeom>
              <a:avLst/>
              <a:gdLst>
                <a:gd name="connsiteX0" fmla="*/ 0 w 1301433"/>
                <a:gd name="connsiteY0" fmla="*/ 200059 h 1200329"/>
                <a:gd name="connsiteX1" fmla="*/ 200059 w 1301433"/>
                <a:gd name="connsiteY1" fmla="*/ 0 h 1200329"/>
                <a:gd name="connsiteX2" fmla="*/ 1101374 w 1301433"/>
                <a:gd name="connsiteY2" fmla="*/ 0 h 1200329"/>
                <a:gd name="connsiteX3" fmla="*/ 1301433 w 1301433"/>
                <a:gd name="connsiteY3" fmla="*/ 200059 h 1200329"/>
                <a:gd name="connsiteX4" fmla="*/ 1301433 w 1301433"/>
                <a:gd name="connsiteY4" fmla="*/ 1000270 h 1200329"/>
                <a:gd name="connsiteX5" fmla="*/ 1101374 w 1301433"/>
                <a:gd name="connsiteY5" fmla="*/ 1200329 h 1200329"/>
                <a:gd name="connsiteX6" fmla="*/ 200059 w 1301433"/>
                <a:gd name="connsiteY6" fmla="*/ 1200329 h 1200329"/>
                <a:gd name="connsiteX7" fmla="*/ 0 w 1301433"/>
                <a:gd name="connsiteY7" fmla="*/ 1000270 h 1200329"/>
                <a:gd name="connsiteX8" fmla="*/ 0 w 1301433"/>
                <a:gd name="connsiteY8" fmla="*/ 200059 h 12003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01433" h="1200329">
                  <a:moveTo>
                    <a:pt x="0" y="200059"/>
                  </a:moveTo>
                  <a:cubicBezTo>
                    <a:pt x="0" y="89569"/>
                    <a:pt x="89569" y="0"/>
                    <a:pt x="200059" y="0"/>
                  </a:cubicBezTo>
                  <a:lnTo>
                    <a:pt x="1101374" y="0"/>
                  </a:lnTo>
                  <a:cubicBezTo>
                    <a:pt x="1211864" y="0"/>
                    <a:pt x="1301433" y="89569"/>
                    <a:pt x="1301433" y="200059"/>
                  </a:cubicBezTo>
                  <a:lnTo>
                    <a:pt x="1301433" y="1000270"/>
                  </a:lnTo>
                  <a:cubicBezTo>
                    <a:pt x="1301433" y="1110760"/>
                    <a:pt x="1211864" y="1200329"/>
                    <a:pt x="1101374" y="1200329"/>
                  </a:cubicBezTo>
                  <a:lnTo>
                    <a:pt x="200059" y="1200329"/>
                  </a:lnTo>
                  <a:cubicBezTo>
                    <a:pt x="89569" y="1200329"/>
                    <a:pt x="0" y="1110760"/>
                    <a:pt x="0" y="1000270"/>
                  </a:cubicBezTo>
                  <a:lnTo>
                    <a:pt x="0" y="200059"/>
                  </a:lnTo>
                  <a:close/>
                </a:path>
              </a:pathLst>
            </a:custGeom>
            <a:ln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107950" dist="12700" dir="5400000" algn="ctr">
                <a:srgbClr val="000000"/>
              </a:outerShdw>
            </a:effectLst>
          </p:spPr>
          <p:style>
            <a:lnRef idx="0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80515" tIns="119555" rIns="180515" bIns="119555" numCol="1" spcCol="1270" anchor="ctr" anchorCtr="0">
              <a:noAutofit/>
            </a:bodyPr>
            <a:lstStyle/>
            <a:p>
              <a:pPr lvl="0" algn="ctr" defTabSz="1422400" rtl="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sz="3200" b="1" kern="1200" cap="none" spc="0" dirty="0" smtClean="0">
                  <a:ln w="10541" cmpd="sng"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</a:rPr>
                <a:t>주요 기능</a:t>
              </a:r>
              <a:endParaRPr lang="ko-KR" sz="3200" b="1" kern="1200" cap="none" spc="0" dirty="0">
                <a:ln w="10541" cmpd="sng"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2699792" y="4273932"/>
            <a:ext cx="1813317" cy="52322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HY강M" pitchFamily="18" charset="-127"/>
                <a:ea typeface="HY강M" pitchFamily="18" charset="-127"/>
              </a:rPr>
              <a:t>메뉴</a:t>
            </a:r>
            <a:r>
              <a:rPr lang="en-US" altLang="ko-KR" sz="1400" b="1" dirty="0">
                <a:latin typeface="HY강M" pitchFamily="18" charset="-127"/>
                <a:ea typeface="HY강M" pitchFamily="18" charset="-127"/>
              </a:rPr>
              <a:t> </a:t>
            </a:r>
            <a:r>
              <a:rPr lang="ko-KR" altLang="en-US" sz="1400" b="1" dirty="0" smtClean="0">
                <a:latin typeface="HY강M" pitchFamily="18" charset="-127"/>
                <a:ea typeface="HY강M" pitchFamily="18" charset="-127"/>
              </a:rPr>
              <a:t>버튼에 대한</a:t>
            </a:r>
            <a:endParaRPr lang="en-US" altLang="ko-KR" sz="1400" b="1" dirty="0" smtClean="0">
              <a:latin typeface="HY강M" pitchFamily="18" charset="-127"/>
              <a:ea typeface="HY강M" pitchFamily="18" charset="-127"/>
            </a:endParaRPr>
          </a:p>
          <a:p>
            <a:r>
              <a:rPr lang="ko-KR" altLang="en-US" sz="1400" b="1" dirty="0" smtClean="0">
                <a:latin typeface="HY강M" pitchFamily="18" charset="-127"/>
                <a:ea typeface="HY강M" pitchFamily="18" charset="-127"/>
              </a:rPr>
              <a:t>주문 내용 </a:t>
            </a:r>
            <a:r>
              <a:rPr lang="en-US" altLang="ko-KR" sz="1400" b="1" dirty="0" smtClean="0">
                <a:latin typeface="HY강M" pitchFamily="18" charset="-127"/>
                <a:ea typeface="HY강M" pitchFamily="18" charset="-127"/>
              </a:rPr>
              <a:t>VO</a:t>
            </a:r>
            <a:r>
              <a:rPr lang="ko-KR" altLang="en-US" sz="1400" b="1" dirty="0" smtClean="0">
                <a:latin typeface="HY강M" pitchFamily="18" charset="-127"/>
                <a:ea typeface="HY강M" pitchFamily="18" charset="-127"/>
              </a:rPr>
              <a:t>에 저장</a:t>
            </a:r>
            <a:endParaRPr lang="en-US" altLang="ko-KR" sz="1400" b="1" dirty="0" smtClean="0">
              <a:latin typeface="HY강M" pitchFamily="18" charset="-127"/>
              <a:ea typeface="HY강M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99792" y="1484784"/>
            <a:ext cx="1890261" cy="52322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HY강M" pitchFamily="18" charset="-127"/>
                <a:ea typeface="HY강M" pitchFamily="18" charset="-127"/>
              </a:rPr>
              <a:t>테이블 번호마다</a:t>
            </a:r>
            <a:endParaRPr lang="en-US" altLang="ko-KR" sz="1400" b="1" dirty="0" smtClean="0">
              <a:latin typeface="HY강M" pitchFamily="18" charset="-127"/>
              <a:ea typeface="HY강M" pitchFamily="18" charset="-127"/>
            </a:endParaRPr>
          </a:p>
          <a:p>
            <a:r>
              <a:rPr lang="ko-KR" altLang="en-US" sz="1400" b="1" dirty="0" smtClean="0">
                <a:latin typeface="HY강M" pitchFamily="18" charset="-127"/>
                <a:ea typeface="HY강M" pitchFamily="18" charset="-127"/>
              </a:rPr>
              <a:t>받아오는 전체 리스트</a:t>
            </a:r>
            <a:endParaRPr lang="ko-KR" altLang="en-US" sz="1400" b="1" dirty="0">
              <a:latin typeface="HY강M" pitchFamily="18" charset="-127"/>
              <a:ea typeface="HY강M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86827" y="3265820"/>
            <a:ext cx="2597266" cy="52322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HY강M" pitchFamily="18" charset="-127"/>
                <a:ea typeface="HY강M" pitchFamily="18" charset="-127"/>
              </a:rPr>
              <a:t>데이터 베이스</a:t>
            </a:r>
            <a:r>
              <a:rPr lang="en-US" altLang="ko-KR" sz="1400" b="1" dirty="0" smtClean="0">
                <a:latin typeface="HY강M" pitchFamily="18" charset="-127"/>
                <a:ea typeface="HY강M" pitchFamily="18" charset="-127"/>
              </a:rPr>
              <a:t>(DB)</a:t>
            </a:r>
            <a:r>
              <a:rPr lang="ko-KR" altLang="en-US" sz="1400" b="1" dirty="0" smtClean="0">
                <a:latin typeface="HY강M" pitchFamily="18" charset="-127"/>
                <a:ea typeface="HY강M" pitchFamily="18" charset="-127"/>
              </a:rPr>
              <a:t>에 연동하여</a:t>
            </a:r>
            <a:endParaRPr lang="en-US" altLang="ko-KR" sz="1400" b="1" dirty="0" smtClean="0"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1400" b="1" dirty="0" smtClean="0">
                <a:latin typeface="HY강M" pitchFamily="18" charset="-127"/>
                <a:ea typeface="HY강M" pitchFamily="18" charset="-127"/>
              </a:rPr>
              <a:t>Insert</a:t>
            </a:r>
            <a:r>
              <a:rPr lang="ko-KR" altLang="en-US" sz="1400" b="1" dirty="0" smtClean="0">
                <a:latin typeface="HY강M" pitchFamily="18" charset="-127"/>
                <a:ea typeface="HY강M" pitchFamily="18" charset="-127"/>
              </a:rPr>
              <a:t>하는 </a:t>
            </a:r>
            <a:r>
              <a:rPr lang="en-US" altLang="ko-KR" sz="1400" b="1" dirty="0" smtClean="0">
                <a:latin typeface="HY강M" pitchFamily="18" charset="-127"/>
                <a:ea typeface="HY강M" pitchFamily="18" charset="-127"/>
              </a:rPr>
              <a:t>DAO</a:t>
            </a:r>
            <a:r>
              <a:rPr lang="ko-KR" altLang="en-US" sz="1400" b="1" dirty="0" smtClean="0">
                <a:latin typeface="HY강M" pitchFamily="18" charset="-127"/>
                <a:ea typeface="HY강M" pitchFamily="18" charset="-127"/>
              </a:rPr>
              <a:t> 작성</a:t>
            </a:r>
            <a:endParaRPr lang="ko-KR" altLang="en-US" sz="1400" b="1" dirty="0">
              <a:latin typeface="HY강M" pitchFamily="18" charset="-127"/>
              <a:ea typeface="HY강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01592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52244" y="2967335"/>
            <a:ext cx="38395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HyhwpEQ" pitchFamily="18" charset="-127"/>
                <a:ea typeface="HyhwpEQ" pitchFamily="18" charset="-127"/>
              </a:rPr>
              <a:t>감사합니다</a:t>
            </a:r>
            <a:r>
              <a:rPr lang="en-US" altLang="ko-KR" sz="54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ea typeface="HyhwpEQ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5671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1. </a:t>
            </a:r>
            <a:r>
              <a:rPr lang="ko-KR" alt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프로그램 개요 및 요구사항</a:t>
            </a:r>
            <a:endParaRPr lang="ko-KR" alt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8" name="다이어그램 7"/>
          <p:cNvGraphicFramePr/>
          <p:nvPr>
            <p:extLst>
              <p:ext uri="{D42A27DB-BD31-4B8C-83A1-F6EECF244321}">
                <p14:modId xmlns:p14="http://schemas.microsoft.com/office/powerpoint/2010/main" val="1009195848"/>
              </p:ext>
            </p:extLst>
          </p:nvPr>
        </p:nvGraphicFramePr>
        <p:xfrm>
          <a:off x="2123728" y="3645024"/>
          <a:ext cx="5184576" cy="20882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987824" y="2564904"/>
            <a:ext cx="2970685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ko-KR" altLang="en-US" sz="3200" b="1" dirty="0" smtClean="0">
                <a:latin typeface="+mn-ea"/>
              </a:rPr>
              <a:t> </a:t>
            </a:r>
            <a:r>
              <a:rPr lang="ko-KR" altLang="en-US" sz="3200" b="1" dirty="0" smtClean="0">
                <a:solidFill>
                  <a:schemeClr val="tx2">
                    <a:lumMod val="50000"/>
                  </a:schemeClr>
                </a:solidFill>
                <a:latin typeface="+mn-ea"/>
              </a:rPr>
              <a:t>개발 목적은</a:t>
            </a:r>
            <a:r>
              <a:rPr lang="en-US" altLang="ko-KR" sz="3200" b="1" dirty="0">
                <a:solidFill>
                  <a:schemeClr val="tx2">
                    <a:lumMod val="50000"/>
                  </a:schemeClr>
                </a:solidFill>
                <a:latin typeface="+mn-ea"/>
              </a:rPr>
              <a:t> </a:t>
            </a:r>
            <a:r>
              <a:rPr lang="en-US" altLang="ko-KR" sz="3200" b="1" dirty="0" smtClean="0">
                <a:solidFill>
                  <a:schemeClr val="tx2">
                    <a:lumMod val="50000"/>
                  </a:schemeClr>
                </a:solidFill>
                <a:latin typeface="+mn-ea"/>
              </a:rPr>
              <a:t>? </a:t>
            </a:r>
            <a:endParaRPr lang="ko-KR" altLang="en-US" sz="3200" b="1" dirty="0">
              <a:solidFill>
                <a:schemeClr val="tx2">
                  <a:lumMod val="5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33600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lang="en-US" altLang="ko-KR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1. </a:t>
            </a:r>
            <a:r>
              <a:rPr lang="ko-KR" alt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프로그램 개요 및 요구사항</a:t>
            </a:r>
            <a:endParaRPr lang="ko-KR" alt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55575" y="2925896"/>
            <a:ext cx="2356735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solidFill>
                  <a:schemeClr val="tx2"/>
                </a:solidFill>
              </a:rPr>
              <a:t>  </a:t>
            </a:r>
            <a:r>
              <a:rPr lang="en-US" altLang="ko-K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&lt;</a:t>
            </a:r>
            <a:r>
              <a:rPr lang="ko-KR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메인 화면</a:t>
            </a:r>
            <a:r>
              <a:rPr lang="en-US" altLang="ko-K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endParaRPr lang="ko-KR" alt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8" name="다이어그램 7"/>
          <p:cNvGraphicFramePr/>
          <p:nvPr>
            <p:extLst>
              <p:ext uri="{D42A27DB-BD31-4B8C-83A1-F6EECF244321}">
                <p14:modId xmlns:p14="http://schemas.microsoft.com/office/powerpoint/2010/main" val="1456733267"/>
              </p:ext>
            </p:extLst>
          </p:nvPr>
        </p:nvGraphicFramePr>
        <p:xfrm>
          <a:off x="6228184" y="1628800"/>
          <a:ext cx="1794081" cy="5847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971600" y="3645024"/>
            <a:ext cx="7112845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lphaUcPeriod"/>
            </a:pPr>
            <a:r>
              <a:rPr lang="ko-KR" altLang="en-US" sz="2200" b="1" dirty="0" smtClean="0">
                <a:solidFill>
                  <a:schemeClr val="accent1">
                    <a:lumMod val="50000"/>
                  </a:schemeClr>
                </a:solidFill>
              </a:rPr>
              <a:t>총 주문 받을 수 있는 테이블 수는 </a:t>
            </a:r>
            <a:r>
              <a:rPr lang="en-US" altLang="ko-KR" sz="2200" b="1" dirty="0" smtClean="0">
                <a:solidFill>
                  <a:schemeClr val="accent1">
                    <a:lumMod val="50000"/>
                  </a:schemeClr>
                </a:solidFill>
              </a:rPr>
              <a:t>16</a:t>
            </a:r>
            <a:r>
              <a:rPr lang="ko-KR" altLang="en-US" sz="2200" b="1" dirty="0" smtClean="0">
                <a:solidFill>
                  <a:schemeClr val="accent1">
                    <a:lumMod val="50000"/>
                  </a:schemeClr>
                </a:solidFill>
              </a:rPr>
              <a:t>칸 입니다</a:t>
            </a:r>
            <a:r>
              <a:rPr lang="en-US" altLang="ko-KR" sz="2200" b="1" dirty="0" smtClean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lphaUcPeriod"/>
            </a:pPr>
            <a:r>
              <a:rPr lang="ko-KR" altLang="en-US" sz="2200" b="1" dirty="0" smtClean="0">
                <a:solidFill>
                  <a:schemeClr val="accent1">
                    <a:lumMod val="50000"/>
                  </a:schemeClr>
                </a:solidFill>
              </a:rPr>
              <a:t>그 중에 </a:t>
            </a:r>
            <a:r>
              <a:rPr lang="en-US" altLang="ko-KR" sz="2200" b="1" dirty="0" smtClean="0">
                <a:solidFill>
                  <a:schemeClr val="accent1">
                    <a:lumMod val="50000"/>
                  </a:schemeClr>
                </a:solidFill>
              </a:rPr>
              <a:t>12</a:t>
            </a:r>
            <a:r>
              <a:rPr lang="ko-KR" altLang="en-US" sz="2200" b="1" dirty="0" smtClean="0">
                <a:solidFill>
                  <a:schemeClr val="accent1">
                    <a:lumMod val="50000"/>
                  </a:schemeClr>
                </a:solidFill>
              </a:rPr>
              <a:t>칸은 홀 주문</a:t>
            </a:r>
            <a:r>
              <a:rPr lang="en-US" altLang="ko-KR" sz="2200" b="1" dirty="0" smtClean="0">
                <a:solidFill>
                  <a:schemeClr val="accent1">
                    <a:lumMod val="50000"/>
                  </a:schemeClr>
                </a:solidFill>
              </a:rPr>
              <a:t>, 4</a:t>
            </a:r>
            <a:r>
              <a:rPr lang="ko-KR" altLang="en-US" sz="2200" b="1" dirty="0" smtClean="0">
                <a:solidFill>
                  <a:schemeClr val="accent1">
                    <a:lumMod val="50000"/>
                  </a:schemeClr>
                </a:solidFill>
              </a:rPr>
              <a:t>칸은 배달</a:t>
            </a:r>
            <a:r>
              <a:rPr lang="en-US" altLang="ko-KR" sz="2200" b="1" dirty="0" smtClean="0">
                <a:solidFill>
                  <a:schemeClr val="accent1">
                    <a:lumMod val="50000"/>
                  </a:schemeClr>
                </a:solidFill>
              </a:rPr>
              <a:t>/</a:t>
            </a:r>
            <a:r>
              <a:rPr lang="ko-KR" altLang="en-US" sz="2200" b="1" dirty="0" smtClean="0">
                <a:solidFill>
                  <a:schemeClr val="accent1">
                    <a:lumMod val="50000"/>
                  </a:schemeClr>
                </a:solidFill>
              </a:rPr>
              <a:t>포장 주문입니다</a:t>
            </a:r>
            <a:r>
              <a:rPr lang="en-US" altLang="ko-KR" sz="2200" b="1" dirty="0" smtClean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lphaUcPeriod"/>
            </a:pPr>
            <a:r>
              <a:rPr lang="ko-KR" altLang="en-US" sz="2200" b="1" dirty="0" smtClean="0">
                <a:solidFill>
                  <a:schemeClr val="accent1">
                    <a:lumMod val="50000"/>
                  </a:schemeClr>
                </a:solidFill>
              </a:rPr>
              <a:t>상단에 날짜와 시간이 표시됩니다</a:t>
            </a:r>
            <a:r>
              <a:rPr lang="en-US" altLang="ko-KR" sz="2200" b="1" dirty="0" smtClean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lphaUcPeriod"/>
            </a:pPr>
            <a:r>
              <a:rPr lang="ko-KR" altLang="en-US" sz="2200" b="1" dirty="0" smtClean="0">
                <a:solidFill>
                  <a:schemeClr val="accent1">
                    <a:lumMod val="50000"/>
                  </a:schemeClr>
                </a:solidFill>
              </a:rPr>
              <a:t>현재 매출을 볼 수 있습니다</a:t>
            </a:r>
            <a:r>
              <a:rPr lang="en-US" altLang="ko-KR" sz="2200" b="1" dirty="0" smtClean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58391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1. </a:t>
            </a:r>
            <a:r>
              <a:rPr lang="ko-KR" alt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프로그램 개요 및 요구사항</a:t>
            </a:r>
            <a:endParaRPr lang="ko-KR" alt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4" name="다이어그램 3"/>
          <p:cNvGraphicFramePr/>
          <p:nvPr>
            <p:extLst>
              <p:ext uri="{D42A27DB-BD31-4B8C-83A1-F6EECF244321}">
                <p14:modId xmlns:p14="http://schemas.microsoft.com/office/powerpoint/2010/main" val="36356315"/>
              </p:ext>
            </p:extLst>
          </p:nvPr>
        </p:nvGraphicFramePr>
        <p:xfrm>
          <a:off x="6228184" y="1628800"/>
          <a:ext cx="1794081" cy="5847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40120" y="2924944"/>
            <a:ext cx="3278462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solidFill>
                  <a:schemeClr val="tx2"/>
                </a:solidFill>
              </a:rPr>
              <a:t>   </a:t>
            </a:r>
            <a:r>
              <a:rPr lang="en-US" altLang="ko-K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&lt;</a:t>
            </a:r>
            <a:r>
              <a:rPr lang="ko-KR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주문 내용 화면</a:t>
            </a:r>
            <a:r>
              <a:rPr lang="en-US" altLang="ko-K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endParaRPr lang="ko-KR" alt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28151" y="3645024"/>
            <a:ext cx="782031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lphaUcPeriod"/>
            </a:pPr>
            <a:r>
              <a:rPr lang="ko-KR" altLang="en-US" sz="2200" b="1" dirty="0" smtClean="0">
                <a:solidFill>
                  <a:schemeClr val="accent1">
                    <a:lumMod val="50000"/>
                  </a:schemeClr>
                </a:solidFill>
              </a:rPr>
              <a:t>테이블의 주문 내용을 볼 수 있고</a:t>
            </a:r>
            <a:r>
              <a:rPr lang="en-US" altLang="ko-KR" sz="22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ko-KR" altLang="en-US" sz="2200" b="1" dirty="0" smtClean="0">
                <a:solidFill>
                  <a:schemeClr val="accent1">
                    <a:lumMod val="50000"/>
                  </a:schemeClr>
                </a:solidFill>
              </a:rPr>
              <a:t>금액의 합계가 나옵니다</a:t>
            </a:r>
            <a:r>
              <a:rPr lang="en-US" altLang="ko-KR" sz="2200" b="1" dirty="0" smtClean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  <a:p>
            <a:pPr marL="457200" indent="-457200">
              <a:lnSpc>
                <a:spcPct val="150000"/>
              </a:lnSpc>
              <a:buFont typeface="+mj-lt"/>
              <a:buAutoNum type="alphaUcPeriod"/>
            </a:pPr>
            <a:r>
              <a:rPr lang="ko-KR" altLang="en-US" sz="2200" b="1" dirty="0" smtClean="0">
                <a:solidFill>
                  <a:schemeClr val="accent1">
                    <a:lumMod val="50000"/>
                  </a:schemeClr>
                </a:solidFill>
              </a:rPr>
              <a:t>주문</a:t>
            </a:r>
            <a:r>
              <a:rPr lang="en-US" altLang="ko-KR" sz="2200" b="1" dirty="0" smtClean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ko-KR" altLang="en-US" sz="2200" b="1" dirty="0" smtClean="0">
                <a:solidFill>
                  <a:schemeClr val="accent1">
                    <a:lumMod val="50000"/>
                  </a:schemeClr>
                </a:solidFill>
              </a:rPr>
              <a:t>결제</a:t>
            </a:r>
            <a:r>
              <a:rPr lang="en-US" altLang="ko-KR" sz="2200" b="1" dirty="0" smtClean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ko-KR" altLang="en-US" sz="2200" b="1" dirty="0" smtClean="0">
                <a:solidFill>
                  <a:schemeClr val="accent1">
                    <a:lumMod val="50000"/>
                  </a:schemeClr>
                </a:solidFill>
              </a:rPr>
              <a:t>주문서 출력</a:t>
            </a:r>
            <a:r>
              <a:rPr lang="en-US" altLang="ko-KR" sz="2200" b="1" dirty="0" smtClean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ko-KR" altLang="en-US" sz="2200" b="1" dirty="0" smtClean="0">
                <a:solidFill>
                  <a:schemeClr val="accent1">
                    <a:lumMod val="50000"/>
                  </a:schemeClr>
                </a:solidFill>
              </a:rPr>
              <a:t>간이 영수증 출력이 가능합니다</a:t>
            </a:r>
            <a:r>
              <a:rPr lang="en-US" altLang="ko-KR" sz="2200" b="1" dirty="0" smtClean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  <a:p>
            <a:pPr marL="457200" indent="-457200">
              <a:lnSpc>
                <a:spcPct val="150000"/>
              </a:lnSpc>
              <a:buFont typeface="+mj-lt"/>
              <a:buAutoNum type="alphaUcPeriod"/>
            </a:pPr>
            <a:r>
              <a:rPr lang="ko-KR" altLang="en-US" sz="2200" b="1" dirty="0" smtClean="0">
                <a:solidFill>
                  <a:schemeClr val="accent1">
                    <a:lumMod val="50000"/>
                  </a:schemeClr>
                </a:solidFill>
              </a:rPr>
              <a:t>초기화 버튼을 통해 내용을 </a:t>
            </a:r>
            <a:r>
              <a:rPr lang="en-US" altLang="ko-KR" sz="2200" b="1" dirty="0" smtClean="0">
                <a:solidFill>
                  <a:schemeClr val="accent1">
                    <a:lumMod val="50000"/>
                  </a:schemeClr>
                </a:solidFill>
              </a:rPr>
              <a:t>Reset</a:t>
            </a:r>
            <a:r>
              <a:rPr lang="ko-KR" altLang="en-US" sz="2200" b="1" dirty="0" smtClean="0">
                <a:solidFill>
                  <a:schemeClr val="accent1">
                    <a:lumMod val="50000"/>
                  </a:schemeClr>
                </a:solidFill>
              </a:rPr>
              <a:t> 할 수 있습니다</a:t>
            </a:r>
            <a:r>
              <a:rPr lang="en-US" altLang="ko-KR" sz="2200" b="1" dirty="0" smtClean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  <a:p>
            <a:pPr marL="457200" indent="-457200">
              <a:lnSpc>
                <a:spcPct val="150000"/>
              </a:lnSpc>
              <a:buFont typeface="+mj-lt"/>
              <a:buAutoNum type="alphaUcPeriod"/>
            </a:pPr>
            <a:r>
              <a:rPr lang="ko-KR" altLang="en-US" sz="2200" b="1" dirty="0" smtClean="0">
                <a:solidFill>
                  <a:schemeClr val="accent1">
                    <a:lumMod val="50000"/>
                  </a:schemeClr>
                </a:solidFill>
              </a:rPr>
              <a:t>확인 버튼을 누르면 메인 화면으로 돌아갑니다</a:t>
            </a:r>
            <a:r>
              <a:rPr lang="en-US" altLang="ko-KR" sz="2200" b="1" dirty="0" smtClean="0">
                <a:solidFill>
                  <a:schemeClr val="accent1">
                    <a:lumMod val="50000"/>
                  </a:schemeClr>
                </a:solidFill>
              </a:rPr>
              <a:t>.</a:t>
            </a:r>
            <a:r>
              <a:rPr lang="ko-KR" altLang="en-US" sz="2200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endParaRPr lang="ko-KR" altLang="en-US" sz="2200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5025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1. </a:t>
            </a:r>
            <a:r>
              <a:rPr lang="ko-KR" alt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프로그램 개요 및 요구사항</a:t>
            </a:r>
            <a:endParaRPr lang="ko-KR" alt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1560" y="2780928"/>
            <a:ext cx="3983783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solidFill>
                  <a:schemeClr val="tx2"/>
                </a:solidFill>
              </a:rPr>
              <a:t>   </a:t>
            </a:r>
            <a:r>
              <a:rPr lang="en-US" altLang="ko-K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&lt;</a:t>
            </a:r>
            <a:r>
              <a:rPr lang="ko-KR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주문 등록하기 화면</a:t>
            </a:r>
            <a:r>
              <a:rPr lang="en-US" altLang="ko-K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endParaRPr lang="ko-KR" alt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47859" y="3501008"/>
            <a:ext cx="6821098" cy="25636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lphaUcPeriod"/>
            </a:pPr>
            <a:r>
              <a:rPr lang="ko-KR" altLang="en-US" sz="2200" b="1" dirty="0">
                <a:solidFill>
                  <a:schemeClr val="accent1">
                    <a:lumMod val="50000"/>
                  </a:schemeClr>
                </a:solidFill>
              </a:rPr>
              <a:t>우</a:t>
            </a:r>
            <a:r>
              <a:rPr lang="ko-KR" altLang="en-US" sz="2200" b="1" dirty="0" smtClean="0">
                <a:solidFill>
                  <a:schemeClr val="accent1">
                    <a:lumMod val="50000"/>
                  </a:schemeClr>
                </a:solidFill>
              </a:rPr>
              <a:t>측에 메뉴 판이 보여집니다</a:t>
            </a:r>
            <a:r>
              <a:rPr lang="en-US" altLang="ko-KR" sz="2200" b="1" dirty="0" smtClean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  <a:p>
            <a:pPr marL="457200" indent="-457200">
              <a:lnSpc>
                <a:spcPct val="150000"/>
              </a:lnSpc>
              <a:buFont typeface="+mj-lt"/>
              <a:buAutoNum type="alphaUcPeriod"/>
            </a:pPr>
            <a:r>
              <a:rPr lang="ko-KR" altLang="en-US" sz="2200" b="1" dirty="0" smtClean="0">
                <a:solidFill>
                  <a:schemeClr val="accent1">
                    <a:lumMod val="50000"/>
                  </a:schemeClr>
                </a:solidFill>
              </a:rPr>
              <a:t>메뉴를 클릭 할 경우 좌측 추가 목록에 입력됩니다</a:t>
            </a:r>
            <a:r>
              <a:rPr lang="en-US" altLang="ko-KR" sz="2200" b="1" dirty="0" smtClean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  <a:p>
            <a:pPr marL="457200" indent="-457200">
              <a:lnSpc>
                <a:spcPct val="150000"/>
              </a:lnSpc>
              <a:buFont typeface="+mj-lt"/>
              <a:buAutoNum type="alphaUcPeriod"/>
            </a:pPr>
            <a:r>
              <a:rPr lang="ko-KR" altLang="en-US" sz="2200" b="1" dirty="0" smtClean="0">
                <a:solidFill>
                  <a:schemeClr val="accent1">
                    <a:lumMod val="50000"/>
                  </a:schemeClr>
                </a:solidFill>
              </a:rPr>
              <a:t>수량은 버튼을 통해 조정 가능합니다</a:t>
            </a:r>
            <a:r>
              <a:rPr lang="en-US" altLang="ko-KR" sz="2200" b="1" dirty="0" smtClean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  <a:p>
            <a:pPr marL="457200" indent="-457200">
              <a:lnSpc>
                <a:spcPct val="150000"/>
              </a:lnSpc>
              <a:buFont typeface="+mj-lt"/>
              <a:buAutoNum type="alphaUcPeriod"/>
            </a:pPr>
            <a:r>
              <a:rPr lang="ko-KR" altLang="en-US" sz="2200" b="1" dirty="0" smtClean="0">
                <a:solidFill>
                  <a:schemeClr val="accent1">
                    <a:lumMod val="50000"/>
                  </a:schemeClr>
                </a:solidFill>
              </a:rPr>
              <a:t>등록 삭제는 삭제 버튼을 누르면 가능합니다</a:t>
            </a:r>
            <a:r>
              <a:rPr lang="en-US" altLang="ko-KR" sz="2200" b="1" dirty="0" smtClean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  <a:p>
            <a:pPr marL="457200" indent="-457200">
              <a:lnSpc>
                <a:spcPct val="150000"/>
              </a:lnSpc>
              <a:buFont typeface="+mj-lt"/>
              <a:buAutoNum type="alphaUcPeriod"/>
            </a:pPr>
            <a:r>
              <a:rPr lang="ko-KR" altLang="en-US" sz="2200" b="1" dirty="0" smtClean="0">
                <a:solidFill>
                  <a:schemeClr val="accent1">
                    <a:lumMod val="50000"/>
                  </a:schemeClr>
                </a:solidFill>
              </a:rPr>
              <a:t>확인 버튼을 누르면 전 단계로 돌아갑니다</a:t>
            </a:r>
            <a:r>
              <a:rPr lang="en-US" altLang="ko-KR" sz="2200" b="1" dirty="0" smtClean="0">
                <a:solidFill>
                  <a:schemeClr val="accent1">
                    <a:lumMod val="50000"/>
                  </a:schemeClr>
                </a:solidFill>
              </a:rPr>
              <a:t>.</a:t>
            </a:r>
            <a:endParaRPr lang="ko-KR" altLang="en-US" sz="2200" b="1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6" name="다이어그램 5"/>
          <p:cNvGraphicFramePr/>
          <p:nvPr>
            <p:extLst>
              <p:ext uri="{D42A27DB-BD31-4B8C-83A1-F6EECF244321}">
                <p14:modId xmlns:p14="http://schemas.microsoft.com/office/powerpoint/2010/main" val="632968715"/>
              </p:ext>
            </p:extLst>
          </p:nvPr>
        </p:nvGraphicFramePr>
        <p:xfrm>
          <a:off x="6228184" y="1628800"/>
          <a:ext cx="1794081" cy="5847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80489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1. </a:t>
            </a:r>
            <a:r>
              <a:rPr lang="ko-KR" alt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프로그램 개요 및 요구사항</a:t>
            </a:r>
            <a:endParaRPr lang="ko-KR" alt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3" name="다이어그램 2"/>
          <p:cNvGraphicFramePr/>
          <p:nvPr>
            <p:extLst>
              <p:ext uri="{D42A27DB-BD31-4B8C-83A1-F6EECF244321}">
                <p14:modId xmlns:p14="http://schemas.microsoft.com/office/powerpoint/2010/main" val="332763859"/>
              </p:ext>
            </p:extLst>
          </p:nvPr>
        </p:nvGraphicFramePr>
        <p:xfrm>
          <a:off x="6228184" y="1628800"/>
          <a:ext cx="1794081" cy="5847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67544" y="2492896"/>
            <a:ext cx="2472152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solidFill>
                  <a:schemeClr val="tx2"/>
                </a:solidFill>
              </a:rPr>
              <a:t>   </a:t>
            </a:r>
            <a:r>
              <a:rPr lang="en-US" altLang="ko-K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&lt;</a:t>
            </a:r>
            <a:r>
              <a:rPr lang="ko-KR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결</a:t>
            </a:r>
            <a:r>
              <a: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제</a:t>
            </a:r>
            <a:r>
              <a:rPr lang="ko-KR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화면</a:t>
            </a:r>
            <a:r>
              <a:rPr lang="en-US" altLang="ko-K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endParaRPr lang="ko-KR" alt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55576" y="3140968"/>
            <a:ext cx="7768473" cy="30714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lphaUcPeriod"/>
            </a:pPr>
            <a:r>
              <a:rPr lang="ko-KR" altLang="en-US" sz="2200" b="1" dirty="0" smtClean="0">
                <a:solidFill>
                  <a:schemeClr val="accent1">
                    <a:lumMod val="50000"/>
                  </a:schemeClr>
                </a:solidFill>
              </a:rPr>
              <a:t>좌측에 결제 할 주문 내용이 보여집니다</a:t>
            </a:r>
            <a:r>
              <a:rPr lang="en-US" altLang="ko-KR" sz="2200" b="1" dirty="0" smtClean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  <a:p>
            <a:pPr marL="457200" indent="-457200">
              <a:lnSpc>
                <a:spcPct val="150000"/>
              </a:lnSpc>
              <a:buFont typeface="+mj-lt"/>
              <a:buAutoNum type="alphaUcPeriod"/>
            </a:pPr>
            <a:r>
              <a:rPr lang="ko-KR" altLang="en-US" sz="2200" b="1" dirty="0" smtClean="0">
                <a:solidFill>
                  <a:schemeClr val="accent1">
                    <a:lumMod val="50000"/>
                  </a:schemeClr>
                </a:solidFill>
              </a:rPr>
              <a:t>우측에 총 금액</a:t>
            </a:r>
            <a:r>
              <a:rPr lang="en-US" altLang="ko-KR" sz="2200" b="1" dirty="0" smtClean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ko-KR" altLang="en-US" sz="2200" b="1" dirty="0" smtClean="0">
                <a:solidFill>
                  <a:schemeClr val="accent1">
                    <a:lumMod val="50000"/>
                  </a:schemeClr>
                </a:solidFill>
              </a:rPr>
              <a:t>받은 금액</a:t>
            </a:r>
            <a:r>
              <a:rPr lang="en-US" altLang="ko-KR" sz="2200" b="1" dirty="0" smtClean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ko-KR" altLang="en-US" sz="2200" b="1" dirty="0" smtClean="0">
                <a:solidFill>
                  <a:schemeClr val="accent1">
                    <a:lumMod val="50000"/>
                  </a:schemeClr>
                </a:solidFill>
              </a:rPr>
              <a:t>받을 금액</a:t>
            </a:r>
            <a:r>
              <a:rPr lang="en-US" altLang="ko-KR" sz="2200" b="1" dirty="0" smtClean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ko-KR" altLang="en-US" sz="2200" b="1" dirty="0" smtClean="0">
                <a:solidFill>
                  <a:schemeClr val="accent1">
                    <a:lumMod val="50000"/>
                  </a:schemeClr>
                </a:solidFill>
              </a:rPr>
              <a:t>잔돈 칸이 있습니다</a:t>
            </a:r>
            <a:r>
              <a:rPr lang="en-US" altLang="ko-KR" sz="2200" b="1" dirty="0" smtClean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  <a:p>
            <a:pPr marL="457200" indent="-457200">
              <a:lnSpc>
                <a:spcPct val="150000"/>
              </a:lnSpc>
              <a:buFont typeface="+mj-lt"/>
              <a:buAutoNum type="alphaUcPeriod"/>
            </a:pPr>
            <a:r>
              <a:rPr lang="ko-KR" altLang="en-US" sz="2200" b="1" dirty="0" smtClean="0">
                <a:solidFill>
                  <a:schemeClr val="accent1">
                    <a:lumMod val="50000"/>
                  </a:schemeClr>
                </a:solidFill>
              </a:rPr>
              <a:t>계산 버튼을 통해 받을 금액</a:t>
            </a:r>
            <a:r>
              <a:rPr lang="en-US" altLang="ko-KR" sz="2200" b="1" dirty="0" smtClean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ko-KR" altLang="en-US" sz="2200" b="1" dirty="0" smtClean="0">
                <a:solidFill>
                  <a:schemeClr val="accent1">
                    <a:lumMod val="50000"/>
                  </a:schemeClr>
                </a:solidFill>
              </a:rPr>
              <a:t>잔돈을 확인 할 수 있습니다</a:t>
            </a:r>
            <a:r>
              <a:rPr lang="en-US" altLang="ko-KR" sz="2200" b="1" dirty="0" smtClean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  <a:p>
            <a:pPr marL="457200" indent="-457200">
              <a:lnSpc>
                <a:spcPct val="150000"/>
              </a:lnSpc>
              <a:buFont typeface="+mj-lt"/>
              <a:buAutoNum type="alphaUcPeriod"/>
            </a:pPr>
            <a:r>
              <a:rPr lang="ko-KR" altLang="en-US" sz="2200" b="1" dirty="0" smtClean="0">
                <a:solidFill>
                  <a:schemeClr val="accent1">
                    <a:lumMod val="50000"/>
                  </a:schemeClr>
                </a:solidFill>
              </a:rPr>
              <a:t>카드 계산이 가능합니다</a:t>
            </a:r>
            <a:r>
              <a:rPr lang="en-US" altLang="ko-KR" sz="2200" b="1" dirty="0" smtClean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  <a:p>
            <a:pPr marL="457200" indent="-457200">
              <a:lnSpc>
                <a:spcPct val="150000"/>
              </a:lnSpc>
              <a:buFont typeface="+mj-lt"/>
              <a:buAutoNum type="alphaUcPeriod"/>
            </a:pPr>
            <a:r>
              <a:rPr lang="ko-KR" altLang="en-US" sz="2200" b="1" dirty="0" smtClean="0">
                <a:solidFill>
                  <a:schemeClr val="accent1">
                    <a:lumMod val="50000"/>
                  </a:schemeClr>
                </a:solidFill>
              </a:rPr>
              <a:t>현금 영수증 처리가 가능합니다</a:t>
            </a:r>
            <a:r>
              <a:rPr lang="en-US" altLang="ko-KR" sz="2200" b="1" dirty="0" smtClean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  <a:p>
            <a:pPr marL="457200" indent="-457200">
              <a:lnSpc>
                <a:spcPct val="150000"/>
              </a:lnSpc>
              <a:buFont typeface="+mj-lt"/>
              <a:buAutoNum type="alphaUcPeriod"/>
            </a:pPr>
            <a:r>
              <a:rPr lang="ko-KR" altLang="en-US" sz="2200" b="1" dirty="0" smtClean="0">
                <a:solidFill>
                  <a:schemeClr val="accent1">
                    <a:lumMod val="50000"/>
                  </a:schemeClr>
                </a:solidFill>
              </a:rPr>
              <a:t>확인 버튼 클릭 시 메인 화면으로 이동합니다</a:t>
            </a:r>
            <a:r>
              <a:rPr lang="en-US" altLang="ko-KR" sz="2200" b="1" dirty="0" smtClean="0">
                <a:solidFill>
                  <a:schemeClr val="accent1">
                    <a:lumMod val="50000"/>
                  </a:schemeClr>
                </a:solidFill>
              </a:rPr>
              <a:t>.</a:t>
            </a:r>
            <a:endParaRPr lang="ko-KR" altLang="en-US" sz="2200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0678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-202280"/>
            <a:ext cx="8229600" cy="1399032"/>
          </a:xfrm>
        </p:spPr>
        <p:txBody>
          <a:bodyPr/>
          <a:lstStyle/>
          <a:p>
            <a:r>
              <a:rPr lang="en-US" altLang="ko-KR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2. </a:t>
            </a:r>
            <a:r>
              <a:rPr lang="ko-KR" alt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개발 일정 </a:t>
            </a:r>
            <a:r>
              <a:rPr lang="ko-KR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및</a:t>
            </a:r>
            <a:r>
              <a:rPr lang="ko-KR" alt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개발 환경</a:t>
            </a:r>
            <a:endParaRPr lang="ko-KR" alt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6" name="내용 개체 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9694799"/>
              </p:ext>
            </p:extLst>
          </p:nvPr>
        </p:nvGraphicFramePr>
        <p:xfrm>
          <a:off x="35497" y="980728"/>
          <a:ext cx="9073007" cy="58216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080119"/>
                <a:gridCol w="1368152"/>
                <a:gridCol w="1368152"/>
                <a:gridCol w="1224136"/>
                <a:gridCol w="1368152"/>
                <a:gridCol w="1296144"/>
                <a:gridCol w="1368152"/>
              </a:tblGrid>
              <a:tr h="1875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C00000"/>
                          </a:solidFill>
                        </a:rPr>
                        <a:t>SUN</a:t>
                      </a:r>
                      <a:endParaRPr lang="ko-KR" alt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MON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TUE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WED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THU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FRI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0070C0"/>
                          </a:solidFill>
                        </a:rPr>
                        <a:t>SAT</a:t>
                      </a:r>
                      <a:endParaRPr lang="ko-KR" alt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27003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ea typeface="HyhwpEQ" pitchFamily="18" charset="-127"/>
                        </a:rPr>
                        <a:t>8</a:t>
                      </a:r>
                      <a:r>
                        <a:rPr lang="ko-KR" altLang="en-US" dirty="0" smtClean="0">
                          <a:latin typeface="HyhwpEQ" pitchFamily="18" charset="-127"/>
                          <a:ea typeface="HyhwpEQ" pitchFamily="18" charset="-127"/>
                        </a:rPr>
                        <a:t>월 </a:t>
                      </a:r>
                      <a:r>
                        <a:rPr lang="en-US" altLang="ko-KR" dirty="0" smtClean="0">
                          <a:ea typeface="HyhwpEQ" pitchFamily="18" charset="-127"/>
                        </a:rPr>
                        <a:t>1</a:t>
                      </a:r>
                      <a:r>
                        <a:rPr lang="ko-KR" altLang="en-US" dirty="0" smtClean="0">
                          <a:latin typeface="HyhwpEQ" pitchFamily="18" charset="-127"/>
                          <a:ea typeface="HyhwpEQ" pitchFamily="18" charset="-127"/>
                        </a:rPr>
                        <a:t>일</a:t>
                      </a:r>
                      <a:endParaRPr lang="ko-KR" altLang="en-US" dirty="0">
                        <a:latin typeface="HyhwpEQ" pitchFamily="18" charset="-127"/>
                        <a:ea typeface="HyhwpEQ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ea typeface="HyhwpEQ" pitchFamily="18" charset="-127"/>
                        </a:rPr>
                        <a:t>2</a:t>
                      </a:r>
                      <a:r>
                        <a:rPr lang="ko-KR" altLang="en-US" dirty="0" smtClean="0">
                          <a:latin typeface="HyhwpEQ" pitchFamily="18" charset="-127"/>
                          <a:ea typeface="HyhwpEQ" pitchFamily="18" charset="-127"/>
                        </a:rPr>
                        <a:t>일</a:t>
                      </a:r>
                      <a:endParaRPr lang="ko-KR" altLang="en-US" dirty="0">
                        <a:latin typeface="HyhwpEQ" pitchFamily="18" charset="-127"/>
                        <a:ea typeface="HyhwpEQ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ea typeface="HyhwpEQ" pitchFamily="18" charset="-127"/>
                        </a:rPr>
                        <a:t>3</a:t>
                      </a:r>
                      <a:r>
                        <a:rPr lang="ko-KR" altLang="en-US" dirty="0" smtClean="0">
                          <a:latin typeface="HyhwpEQ" pitchFamily="18" charset="-127"/>
                          <a:ea typeface="HyhwpEQ" pitchFamily="18" charset="-127"/>
                        </a:rPr>
                        <a:t>일</a:t>
                      </a:r>
                      <a:endParaRPr lang="ko-KR" altLang="en-US" dirty="0">
                        <a:latin typeface="HyhwpEQ" pitchFamily="18" charset="-127"/>
                        <a:ea typeface="HyhwpEQ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ea typeface="HyhwpEQ" pitchFamily="18" charset="-127"/>
                        </a:rPr>
                        <a:t>4</a:t>
                      </a:r>
                      <a:r>
                        <a:rPr lang="ko-KR" altLang="en-US" dirty="0" smtClean="0">
                          <a:latin typeface="HyhwpEQ" pitchFamily="18" charset="-127"/>
                          <a:ea typeface="HyhwpEQ" pitchFamily="18" charset="-127"/>
                        </a:rPr>
                        <a:t>일</a:t>
                      </a:r>
                      <a:endParaRPr lang="ko-KR" altLang="en-US" dirty="0">
                        <a:latin typeface="HyhwpEQ" pitchFamily="18" charset="-127"/>
                        <a:ea typeface="HyhwpEQ" pitchFamily="18" charset="-127"/>
                      </a:endParaRPr>
                    </a:p>
                  </a:txBody>
                  <a:tcPr/>
                </a:tc>
              </a:tr>
              <a:tr h="598566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 smtClean="0"/>
                        <a:t>프로젝트</a:t>
                      </a:r>
                      <a:r>
                        <a:rPr lang="ko-KR" altLang="en-US" sz="1800" b="1" baseline="0" dirty="0" smtClean="0"/>
                        <a:t> 선정</a:t>
                      </a:r>
                      <a:endParaRPr lang="ko-KR" alt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/>
                        <a:t>프로젝트 </a:t>
                      </a:r>
                      <a:endParaRPr lang="en-US" altLang="ko-KR" sz="1300" dirty="0" smtClean="0"/>
                    </a:p>
                    <a:p>
                      <a:pPr algn="ctr" latinLnBrk="1"/>
                      <a:r>
                        <a:rPr lang="ko-KR" altLang="en-US" sz="1300" dirty="0" smtClean="0"/>
                        <a:t>계획서 </a:t>
                      </a:r>
                      <a:endParaRPr lang="en-US" altLang="ko-KR" sz="1300" dirty="0" smtClean="0"/>
                    </a:p>
                    <a:p>
                      <a:pPr algn="ctr" latinLnBrk="1"/>
                      <a:r>
                        <a:rPr lang="ko-KR" altLang="en-US" sz="1300" dirty="0" smtClean="0"/>
                        <a:t>작성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/>
                        <a:t>프로젝트</a:t>
                      </a:r>
                      <a:endParaRPr lang="en-US" altLang="ko-KR" sz="1300" dirty="0" smtClean="0"/>
                    </a:p>
                    <a:p>
                      <a:pPr algn="ctr" latinLnBrk="1"/>
                      <a:r>
                        <a:rPr lang="ko-KR" altLang="en-US" sz="1300" dirty="0" smtClean="0"/>
                        <a:t>계획서 </a:t>
                      </a:r>
                      <a:endParaRPr lang="en-US" altLang="ko-KR" sz="1300" dirty="0" smtClean="0"/>
                    </a:p>
                    <a:p>
                      <a:pPr algn="ctr" latinLnBrk="1"/>
                      <a:r>
                        <a:rPr lang="ko-KR" altLang="en-US" sz="1300" dirty="0" smtClean="0"/>
                        <a:t>작성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/>
                        <a:t>프로젝트 </a:t>
                      </a:r>
                      <a:endParaRPr lang="en-US" altLang="ko-KR" sz="1300" dirty="0" smtClean="0"/>
                    </a:p>
                    <a:p>
                      <a:pPr algn="ctr" latinLnBrk="1"/>
                      <a:r>
                        <a:rPr lang="ko-KR" altLang="en-US" sz="1300" dirty="0" smtClean="0"/>
                        <a:t>준비</a:t>
                      </a:r>
                      <a:endParaRPr lang="ko-KR" altLang="en-US" sz="1300" dirty="0"/>
                    </a:p>
                  </a:txBody>
                  <a:tcPr/>
                </a:tc>
              </a:tr>
              <a:tr h="2723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ea typeface="HyhwpEQ" pitchFamily="18" charset="-127"/>
                        </a:rPr>
                        <a:t>5</a:t>
                      </a:r>
                      <a:r>
                        <a:rPr lang="ko-KR" altLang="en-US" dirty="0" smtClean="0">
                          <a:latin typeface="HyhwpEQ" pitchFamily="18" charset="-127"/>
                          <a:ea typeface="HyhwpEQ" pitchFamily="18" charset="-127"/>
                        </a:rPr>
                        <a:t>일</a:t>
                      </a:r>
                      <a:endParaRPr lang="ko-KR" altLang="en-US" dirty="0">
                        <a:latin typeface="HyhwpEQ" pitchFamily="18" charset="-127"/>
                        <a:ea typeface="HyhwpEQ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ea typeface="HyhwpEQ" pitchFamily="18" charset="-127"/>
                        </a:rPr>
                        <a:t>6</a:t>
                      </a:r>
                      <a:r>
                        <a:rPr lang="ko-KR" altLang="en-US" dirty="0" smtClean="0">
                          <a:latin typeface="HyhwpEQ" pitchFamily="18" charset="-127"/>
                          <a:ea typeface="HyhwpEQ" pitchFamily="18" charset="-127"/>
                        </a:rPr>
                        <a:t>일</a:t>
                      </a:r>
                      <a:endParaRPr lang="ko-KR" altLang="en-US" dirty="0">
                        <a:latin typeface="HyhwpEQ" pitchFamily="18" charset="-127"/>
                        <a:ea typeface="HyhwpEQ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ea typeface="HyhwpEQ" pitchFamily="18" charset="-127"/>
                        </a:rPr>
                        <a:t>7</a:t>
                      </a:r>
                      <a:r>
                        <a:rPr lang="ko-KR" altLang="en-US" dirty="0" smtClean="0">
                          <a:latin typeface="HyhwpEQ" pitchFamily="18" charset="-127"/>
                          <a:ea typeface="HyhwpEQ" pitchFamily="18" charset="-127"/>
                        </a:rPr>
                        <a:t>일</a:t>
                      </a:r>
                      <a:endParaRPr lang="ko-KR" altLang="en-US" dirty="0">
                        <a:latin typeface="HyhwpEQ" pitchFamily="18" charset="-127"/>
                        <a:ea typeface="HyhwpEQ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ea typeface="HyhwpEQ" pitchFamily="18" charset="-127"/>
                        </a:rPr>
                        <a:t>8</a:t>
                      </a:r>
                      <a:r>
                        <a:rPr lang="ko-KR" altLang="en-US" dirty="0" smtClean="0">
                          <a:latin typeface="HyhwpEQ" pitchFamily="18" charset="-127"/>
                          <a:ea typeface="HyhwpEQ" pitchFamily="18" charset="-127"/>
                        </a:rPr>
                        <a:t>일</a:t>
                      </a:r>
                      <a:endParaRPr lang="ko-KR" altLang="en-US" dirty="0">
                        <a:latin typeface="HyhwpEQ" pitchFamily="18" charset="-127"/>
                        <a:ea typeface="HyhwpEQ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ea typeface="HyhwpEQ" pitchFamily="18" charset="-127"/>
                        </a:rPr>
                        <a:t>9</a:t>
                      </a:r>
                      <a:r>
                        <a:rPr lang="ko-KR" altLang="en-US" sz="1800" dirty="0" smtClean="0">
                          <a:latin typeface="HyhwpEQ" pitchFamily="18" charset="-127"/>
                          <a:ea typeface="HyhwpEQ" pitchFamily="18" charset="-127"/>
                        </a:rPr>
                        <a:t>일</a:t>
                      </a:r>
                      <a:endParaRPr lang="ko-KR" altLang="en-US" sz="1800" dirty="0">
                        <a:latin typeface="HyhwpEQ" pitchFamily="18" charset="-127"/>
                        <a:ea typeface="HyhwpEQ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ea typeface="HyhwpEQ" pitchFamily="18" charset="-127"/>
                        </a:rPr>
                        <a:t>10</a:t>
                      </a:r>
                      <a:r>
                        <a:rPr lang="ko-KR" altLang="en-US" sz="1300" dirty="0" smtClean="0">
                          <a:latin typeface="HyhwpEQ" pitchFamily="18" charset="-127"/>
                          <a:ea typeface="HyhwpEQ" pitchFamily="18" charset="-127"/>
                        </a:rPr>
                        <a:t>일</a:t>
                      </a:r>
                      <a:endParaRPr lang="ko-KR" altLang="en-US" sz="1300" dirty="0">
                        <a:latin typeface="HyhwpEQ" pitchFamily="18" charset="-127"/>
                        <a:ea typeface="HyhwpEQ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ea typeface="HyhwpEQ" pitchFamily="18" charset="-127"/>
                        </a:rPr>
                        <a:t>11</a:t>
                      </a:r>
                      <a:r>
                        <a:rPr lang="ko-KR" altLang="en-US" sz="1300" dirty="0" smtClean="0">
                          <a:latin typeface="HyhwpEQ" pitchFamily="18" charset="-127"/>
                          <a:ea typeface="HyhwpEQ" pitchFamily="18" charset="-127"/>
                        </a:rPr>
                        <a:t>일</a:t>
                      </a:r>
                      <a:endParaRPr lang="ko-KR" altLang="en-US" sz="1300" dirty="0">
                        <a:latin typeface="HyhwpEQ" pitchFamily="18" charset="-127"/>
                        <a:ea typeface="HyhwpEQ" pitchFamily="18" charset="-127"/>
                      </a:endParaRPr>
                    </a:p>
                  </a:txBody>
                  <a:tcPr/>
                </a:tc>
              </a:tr>
              <a:tr h="78758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/>
                        <a:t>프로젝트 </a:t>
                      </a:r>
                      <a:endParaRPr lang="en-US" altLang="ko-KR" sz="1300" dirty="0" smtClean="0"/>
                    </a:p>
                    <a:p>
                      <a:pPr algn="ctr" latinLnBrk="1"/>
                      <a:r>
                        <a:rPr lang="ko-KR" altLang="en-US" sz="1300" dirty="0" smtClean="0"/>
                        <a:t>준비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err="1" smtClean="0"/>
                        <a:t>main.fxml</a:t>
                      </a:r>
                      <a:endParaRPr lang="en-US" altLang="ko-KR" sz="1300" dirty="0" smtClean="0"/>
                    </a:p>
                    <a:p>
                      <a:pPr algn="ctr" latinLnBrk="1"/>
                      <a:r>
                        <a:rPr lang="ko-KR" altLang="en-US" sz="1300" dirty="0" smtClean="0"/>
                        <a:t>작성 및</a:t>
                      </a:r>
                      <a:endParaRPr lang="en-US" altLang="ko-KR" sz="1300" dirty="0" smtClean="0"/>
                    </a:p>
                    <a:p>
                      <a:pPr algn="ctr" latinLnBrk="1"/>
                      <a:r>
                        <a:rPr lang="ko-KR" altLang="en-US" sz="1300" dirty="0" smtClean="0"/>
                        <a:t>오류 수정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err="1" smtClean="0"/>
                        <a:t>MainVO</a:t>
                      </a:r>
                      <a:r>
                        <a:rPr lang="en-US" altLang="ko-KR" sz="1300" dirty="0" smtClean="0"/>
                        <a:t>,</a:t>
                      </a:r>
                    </a:p>
                    <a:p>
                      <a:pPr algn="ctr" latinLnBrk="1"/>
                      <a:r>
                        <a:rPr lang="en-US" altLang="ko-KR" sz="1300" dirty="0" err="1" smtClean="0"/>
                        <a:t>MainController</a:t>
                      </a:r>
                      <a:endParaRPr lang="en-US" altLang="ko-KR" sz="1300" dirty="0" smtClean="0"/>
                    </a:p>
                    <a:p>
                      <a:pPr algn="ctr" latinLnBrk="1"/>
                      <a:r>
                        <a:rPr lang="ko-KR" altLang="en-US" sz="1300" dirty="0" smtClean="0"/>
                        <a:t>작성 및</a:t>
                      </a:r>
                      <a:r>
                        <a:rPr lang="en-US" altLang="ko-KR" sz="1300" baseline="0" dirty="0" smtClean="0"/>
                        <a:t> </a:t>
                      </a:r>
                    </a:p>
                    <a:p>
                      <a:pPr algn="ctr" latinLnBrk="1"/>
                      <a:r>
                        <a:rPr lang="ko-KR" altLang="en-US" sz="1300" dirty="0" smtClean="0"/>
                        <a:t>오류 수정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err="1" smtClean="0"/>
                        <a:t>MainDAO</a:t>
                      </a:r>
                      <a:endParaRPr lang="en-US" altLang="ko-KR" sz="1300" dirty="0" smtClean="0"/>
                    </a:p>
                    <a:p>
                      <a:pPr algn="ctr" latinLnBrk="1"/>
                      <a:r>
                        <a:rPr lang="ko-KR" altLang="en-US" sz="1300" dirty="0" smtClean="0"/>
                        <a:t>작성 및</a:t>
                      </a:r>
                      <a:endParaRPr lang="en-US" altLang="ko-KR" sz="1300" dirty="0" smtClean="0"/>
                    </a:p>
                    <a:p>
                      <a:pPr algn="ctr" latinLnBrk="1"/>
                      <a:r>
                        <a:rPr lang="ko-KR" altLang="en-US" sz="1300" dirty="0" smtClean="0"/>
                        <a:t>오류 수정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err="1" smtClean="0"/>
                        <a:t>contents.fxml</a:t>
                      </a:r>
                      <a:endParaRPr lang="en-US" altLang="ko-KR" sz="1300" dirty="0" smtClean="0"/>
                    </a:p>
                    <a:p>
                      <a:pPr algn="ctr" latinLnBrk="1"/>
                      <a:r>
                        <a:rPr lang="ko-KR" altLang="en-US" sz="1300" dirty="0" smtClean="0"/>
                        <a:t>작성 및</a:t>
                      </a:r>
                      <a:endParaRPr lang="en-US" altLang="ko-KR" sz="1300" dirty="0" smtClean="0"/>
                    </a:p>
                    <a:p>
                      <a:pPr algn="ctr" latinLnBrk="1"/>
                      <a:r>
                        <a:rPr lang="ko-KR" altLang="en-US" sz="1300" dirty="0" smtClean="0"/>
                        <a:t>오류 수정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err="1" smtClean="0"/>
                        <a:t>ContentsVO</a:t>
                      </a:r>
                      <a:r>
                        <a:rPr lang="en-US" altLang="ko-KR" sz="1300" dirty="0" smtClean="0"/>
                        <a:t>,</a:t>
                      </a:r>
                    </a:p>
                    <a:p>
                      <a:pPr algn="ctr" latinLnBrk="1"/>
                      <a:r>
                        <a:rPr lang="en-US" altLang="ko-KR" sz="1300" dirty="0" smtClean="0"/>
                        <a:t>Contents</a:t>
                      </a:r>
                    </a:p>
                    <a:p>
                      <a:pPr algn="ctr" latinLnBrk="1"/>
                      <a:r>
                        <a:rPr lang="en-US" altLang="ko-KR" sz="1300" dirty="0" smtClean="0"/>
                        <a:t>Controller</a:t>
                      </a:r>
                      <a:r>
                        <a:rPr lang="en-US" altLang="ko-KR" sz="1300" baseline="0" dirty="0" smtClean="0"/>
                        <a:t> </a:t>
                      </a:r>
                    </a:p>
                    <a:p>
                      <a:pPr algn="ctr" latinLnBrk="1"/>
                      <a:r>
                        <a:rPr lang="ko-KR" altLang="en-US" sz="1300" baseline="0" dirty="0" smtClean="0"/>
                        <a:t>시작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/>
                        <a:t>전날 작업</a:t>
                      </a:r>
                      <a:endParaRPr lang="en-US" altLang="ko-KR" sz="1300" dirty="0" smtClean="0"/>
                    </a:p>
                    <a:p>
                      <a:pPr algn="ctr" latinLnBrk="1"/>
                      <a:r>
                        <a:rPr lang="ko-KR" altLang="en-US" sz="1300" dirty="0" smtClean="0"/>
                        <a:t>오류 수정</a:t>
                      </a:r>
                      <a:endParaRPr lang="ko-KR" altLang="en-US" sz="1300" dirty="0"/>
                    </a:p>
                  </a:txBody>
                  <a:tcPr/>
                </a:tc>
              </a:tr>
              <a:tr h="1270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ea typeface="HyhwpEQ" pitchFamily="18" charset="-127"/>
                        </a:rPr>
                        <a:t>12</a:t>
                      </a:r>
                      <a:r>
                        <a:rPr lang="ko-KR" altLang="en-US" sz="1800" dirty="0" smtClean="0">
                          <a:latin typeface="HyhwpEQ" pitchFamily="18" charset="-127"/>
                          <a:ea typeface="HyhwpEQ" pitchFamily="18" charset="-127"/>
                        </a:rPr>
                        <a:t>일</a:t>
                      </a:r>
                      <a:endParaRPr lang="ko-KR" altLang="en-US" sz="1800" dirty="0">
                        <a:latin typeface="HyhwpEQ" pitchFamily="18" charset="-127"/>
                        <a:ea typeface="HyhwpEQ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ea typeface="HyhwpEQ" pitchFamily="18" charset="-127"/>
                        </a:rPr>
                        <a:t>13</a:t>
                      </a:r>
                      <a:r>
                        <a:rPr lang="ko-KR" altLang="en-US" sz="1800" dirty="0" smtClean="0">
                          <a:latin typeface="HyhwpEQ" pitchFamily="18" charset="-127"/>
                          <a:ea typeface="HyhwpEQ" pitchFamily="18" charset="-127"/>
                        </a:rPr>
                        <a:t>일</a:t>
                      </a:r>
                      <a:endParaRPr lang="ko-KR" altLang="en-US" sz="1800" dirty="0">
                        <a:latin typeface="HyhwpEQ" pitchFamily="18" charset="-127"/>
                        <a:ea typeface="HyhwpEQ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ea typeface="HyhwpEQ" pitchFamily="18" charset="-127"/>
                        </a:rPr>
                        <a:t>14</a:t>
                      </a:r>
                      <a:r>
                        <a:rPr lang="ko-KR" altLang="en-US" sz="1800" dirty="0" smtClean="0">
                          <a:latin typeface="HyhwpEQ" pitchFamily="18" charset="-127"/>
                          <a:ea typeface="HyhwpEQ" pitchFamily="18" charset="-127"/>
                        </a:rPr>
                        <a:t>일</a:t>
                      </a:r>
                      <a:endParaRPr lang="ko-KR" altLang="en-US" sz="1800" dirty="0">
                        <a:latin typeface="HyhwpEQ" pitchFamily="18" charset="-127"/>
                        <a:ea typeface="HyhwpEQ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ea typeface="HyhwpEQ" pitchFamily="18" charset="-127"/>
                        </a:rPr>
                        <a:t>15</a:t>
                      </a:r>
                      <a:r>
                        <a:rPr lang="ko-KR" altLang="en-US" sz="1800" dirty="0" smtClean="0">
                          <a:latin typeface="HyhwpEQ" pitchFamily="18" charset="-127"/>
                          <a:ea typeface="HyhwpEQ" pitchFamily="18" charset="-127"/>
                        </a:rPr>
                        <a:t>일</a:t>
                      </a:r>
                      <a:endParaRPr lang="ko-KR" altLang="en-US" sz="1800" dirty="0">
                        <a:latin typeface="HyhwpEQ" pitchFamily="18" charset="-127"/>
                        <a:ea typeface="HyhwpEQ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ea typeface="HyhwpEQ" pitchFamily="18" charset="-127"/>
                        </a:rPr>
                        <a:t>16</a:t>
                      </a:r>
                      <a:r>
                        <a:rPr lang="ko-KR" altLang="en-US" sz="1800" dirty="0" smtClean="0">
                          <a:latin typeface="HyhwpEQ" pitchFamily="18" charset="-127"/>
                          <a:ea typeface="HyhwpEQ" pitchFamily="18" charset="-127"/>
                        </a:rPr>
                        <a:t>일</a:t>
                      </a:r>
                      <a:endParaRPr lang="ko-KR" altLang="en-US" sz="1800" dirty="0">
                        <a:latin typeface="HyhwpEQ" pitchFamily="18" charset="-127"/>
                        <a:ea typeface="HyhwpEQ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ea typeface="HyhwpEQ" pitchFamily="18" charset="-127"/>
                        </a:rPr>
                        <a:t>17</a:t>
                      </a:r>
                      <a:r>
                        <a:rPr lang="ko-KR" altLang="en-US" sz="1300" dirty="0" smtClean="0">
                          <a:latin typeface="HyhwpEQ" pitchFamily="18" charset="-127"/>
                          <a:ea typeface="HyhwpEQ" pitchFamily="18" charset="-127"/>
                        </a:rPr>
                        <a:t>일</a:t>
                      </a:r>
                      <a:endParaRPr lang="ko-KR" altLang="en-US" sz="1300" dirty="0">
                        <a:latin typeface="HyhwpEQ" pitchFamily="18" charset="-127"/>
                        <a:ea typeface="HyhwpEQ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ea typeface="HyhwpEQ" pitchFamily="18" charset="-127"/>
                        </a:rPr>
                        <a:t>18</a:t>
                      </a:r>
                      <a:r>
                        <a:rPr lang="ko-KR" altLang="en-US" sz="1300" dirty="0" smtClean="0">
                          <a:latin typeface="HyhwpEQ" pitchFamily="18" charset="-127"/>
                          <a:ea typeface="HyhwpEQ" pitchFamily="18" charset="-127"/>
                        </a:rPr>
                        <a:t>일</a:t>
                      </a:r>
                      <a:endParaRPr lang="ko-KR" altLang="en-US" sz="1300" dirty="0">
                        <a:latin typeface="HyhwpEQ" pitchFamily="18" charset="-127"/>
                        <a:ea typeface="HyhwpEQ" pitchFamily="18" charset="-127"/>
                      </a:endParaRPr>
                    </a:p>
                  </a:txBody>
                  <a:tcPr/>
                </a:tc>
              </a:tr>
              <a:tr h="55806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/>
                        <a:t>오류 </a:t>
                      </a:r>
                      <a:endParaRPr lang="en-US" altLang="ko-KR" sz="1300" dirty="0" smtClean="0"/>
                    </a:p>
                    <a:p>
                      <a:pPr algn="ctr" latinLnBrk="1"/>
                      <a:r>
                        <a:rPr lang="ko-KR" altLang="en-US" sz="1300" dirty="0" smtClean="0"/>
                        <a:t>수정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err="1" smtClean="0"/>
                        <a:t>ContentsDAO</a:t>
                      </a:r>
                      <a:endParaRPr lang="en-US" altLang="ko-KR" sz="1300" dirty="0" smtClean="0"/>
                    </a:p>
                    <a:p>
                      <a:pPr algn="ctr" latinLnBrk="1"/>
                      <a:r>
                        <a:rPr lang="ko-KR" altLang="en-US" sz="1300" dirty="0" smtClean="0"/>
                        <a:t>작성 및</a:t>
                      </a:r>
                      <a:endParaRPr lang="en-US" altLang="ko-KR" sz="1300" dirty="0" smtClean="0"/>
                    </a:p>
                    <a:p>
                      <a:pPr algn="ctr" latinLnBrk="1"/>
                      <a:r>
                        <a:rPr lang="ko-KR" altLang="en-US" sz="1300" dirty="0" smtClean="0"/>
                        <a:t>오류 수정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err="1" smtClean="0"/>
                        <a:t>order.fxml</a:t>
                      </a:r>
                      <a:endParaRPr lang="en-US" altLang="ko-KR" sz="1300" dirty="0" smtClean="0"/>
                    </a:p>
                    <a:p>
                      <a:pPr algn="ctr" latinLnBrk="1"/>
                      <a:r>
                        <a:rPr lang="ko-KR" altLang="en-US" sz="1300" dirty="0" smtClean="0"/>
                        <a:t>작성 및</a:t>
                      </a:r>
                      <a:endParaRPr lang="en-US" altLang="ko-KR" sz="1300" dirty="0" smtClean="0"/>
                    </a:p>
                    <a:p>
                      <a:pPr algn="ctr" latinLnBrk="1"/>
                      <a:r>
                        <a:rPr lang="ko-KR" altLang="en-US" sz="1300" dirty="0" smtClean="0"/>
                        <a:t>오류 수정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err="1" smtClean="0"/>
                        <a:t>OrderVO</a:t>
                      </a:r>
                      <a:r>
                        <a:rPr lang="en-US" altLang="ko-KR" sz="1300" dirty="0" smtClean="0"/>
                        <a:t>,</a:t>
                      </a:r>
                    </a:p>
                    <a:p>
                      <a:pPr algn="ctr" latinLnBrk="1"/>
                      <a:r>
                        <a:rPr lang="en-US" altLang="ko-KR" sz="1300" dirty="0" smtClean="0"/>
                        <a:t>Order</a:t>
                      </a:r>
                    </a:p>
                    <a:p>
                      <a:pPr algn="ctr" latinLnBrk="1"/>
                      <a:r>
                        <a:rPr lang="en-US" altLang="ko-KR" sz="1300" dirty="0" smtClean="0"/>
                        <a:t>Controller</a:t>
                      </a:r>
                    </a:p>
                    <a:p>
                      <a:pPr algn="ctr" latinLnBrk="1"/>
                      <a:r>
                        <a:rPr lang="ko-KR" altLang="en-US" sz="1300" dirty="0" smtClean="0"/>
                        <a:t>시작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/>
                        <a:t>오류 </a:t>
                      </a:r>
                      <a:endParaRPr lang="en-US" altLang="ko-KR" sz="1300" dirty="0" smtClean="0"/>
                    </a:p>
                    <a:p>
                      <a:pPr algn="ctr" latinLnBrk="1"/>
                      <a:r>
                        <a:rPr lang="ko-KR" altLang="en-US" sz="1300" dirty="0" smtClean="0"/>
                        <a:t>수정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err="1" smtClean="0"/>
                        <a:t>OrderDAO</a:t>
                      </a:r>
                      <a:endParaRPr lang="en-US" altLang="ko-KR" sz="1300" dirty="0" smtClean="0"/>
                    </a:p>
                    <a:p>
                      <a:pPr algn="ctr" latinLnBrk="1"/>
                      <a:r>
                        <a:rPr lang="ko-KR" altLang="en-US" sz="1300" dirty="0" smtClean="0"/>
                        <a:t>시작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Order</a:t>
                      </a:r>
                      <a:r>
                        <a:rPr lang="ko-KR" altLang="en-US" sz="1300" dirty="0" smtClean="0"/>
                        <a:t>테이블</a:t>
                      </a:r>
                      <a:endParaRPr lang="en-US" altLang="ko-KR" sz="1300" dirty="0" smtClean="0"/>
                    </a:p>
                    <a:p>
                      <a:pPr algn="ctr" latinLnBrk="1"/>
                      <a:r>
                        <a:rPr lang="ko-KR" altLang="en-US" sz="1300" dirty="0" smtClean="0"/>
                        <a:t>오류 수정</a:t>
                      </a:r>
                      <a:endParaRPr lang="ko-KR" altLang="en-US" sz="1300" dirty="0"/>
                    </a:p>
                  </a:txBody>
                  <a:tcPr/>
                </a:tc>
              </a:tr>
              <a:tr h="1514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ea typeface="HyhwpEQ" pitchFamily="18" charset="-127"/>
                        </a:rPr>
                        <a:t>19</a:t>
                      </a:r>
                      <a:r>
                        <a:rPr lang="ko-KR" altLang="en-US" sz="1800" dirty="0" smtClean="0">
                          <a:latin typeface="HyhwpEQ" pitchFamily="18" charset="-127"/>
                          <a:ea typeface="HyhwpEQ" pitchFamily="18" charset="-127"/>
                        </a:rPr>
                        <a:t>일</a:t>
                      </a:r>
                      <a:endParaRPr lang="ko-KR" altLang="en-US" sz="1800" dirty="0">
                        <a:latin typeface="HyhwpEQ" pitchFamily="18" charset="-127"/>
                        <a:ea typeface="HyhwpEQ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ea typeface="HyhwpEQ" pitchFamily="18" charset="-127"/>
                        </a:rPr>
                        <a:t>20</a:t>
                      </a:r>
                      <a:r>
                        <a:rPr lang="ko-KR" altLang="en-US" sz="1800" dirty="0" smtClean="0">
                          <a:latin typeface="HyhwpEQ" pitchFamily="18" charset="-127"/>
                          <a:ea typeface="HyhwpEQ" pitchFamily="18" charset="-127"/>
                        </a:rPr>
                        <a:t>일</a:t>
                      </a:r>
                      <a:endParaRPr lang="ko-KR" altLang="en-US" sz="1800" dirty="0">
                        <a:latin typeface="HyhwpEQ" pitchFamily="18" charset="-127"/>
                        <a:ea typeface="HyhwpEQ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ea typeface="HyhwpEQ" pitchFamily="18" charset="-127"/>
                        </a:rPr>
                        <a:t>21</a:t>
                      </a:r>
                      <a:r>
                        <a:rPr lang="ko-KR" altLang="en-US" sz="1800" dirty="0" smtClean="0">
                          <a:latin typeface="HyhwpEQ" pitchFamily="18" charset="-127"/>
                          <a:ea typeface="HyhwpEQ" pitchFamily="18" charset="-127"/>
                        </a:rPr>
                        <a:t>일</a:t>
                      </a:r>
                      <a:endParaRPr lang="ko-KR" altLang="en-US" sz="1800" dirty="0">
                        <a:latin typeface="HyhwpEQ" pitchFamily="18" charset="-127"/>
                        <a:ea typeface="HyhwpEQ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ea typeface="HyhwpEQ" pitchFamily="18" charset="-127"/>
                        </a:rPr>
                        <a:t>22</a:t>
                      </a:r>
                      <a:r>
                        <a:rPr lang="ko-KR" altLang="en-US" sz="1800" dirty="0" smtClean="0">
                          <a:latin typeface="HyhwpEQ" pitchFamily="18" charset="-127"/>
                          <a:ea typeface="HyhwpEQ" pitchFamily="18" charset="-127"/>
                        </a:rPr>
                        <a:t>일</a:t>
                      </a:r>
                      <a:endParaRPr lang="ko-KR" altLang="en-US" sz="1800" dirty="0">
                        <a:latin typeface="HyhwpEQ" pitchFamily="18" charset="-127"/>
                        <a:ea typeface="HyhwpEQ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ea typeface="HyhwpEQ" pitchFamily="18" charset="-127"/>
                        </a:rPr>
                        <a:t>23</a:t>
                      </a:r>
                      <a:r>
                        <a:rPr lang="ko-KR" altLang="en-US" sz="1800" dirty="0" smtClean="0">
                          <a:latin typeface="HyhwpEQ" pitchFamily="18" charset="-127"/>
                          <a:ea typeface="HyhwpEQ" pitchFamily="18" charset="-127"/>
                        </a:rPr>
                        <a:t>일</a:t>
                      </a:r>
                      <a:endParaRPr lang="ko-KR" altLang="en-US" sz="1800" dirty="0">
                        <a:latin typeface="HyhwpEQ" pitchFamily="18" charset="-127"/>
                        <a:ea typeface="HyhwpEQ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ea typeface="HyhwpEQ" pitchFamily="18" charset="-127"/>
                        </a:rPr>
                        <a:t>24</a:t>
                      </a:r>
                      <a:r>
                        <a:rPr lang="ko-KR" altLang="en-US" sz="1300" dirty="0" smtClean="0">
                          <a:latin typeface="HyhwpEQ" pitchFamily="18" charset="-127"/>
                          <a:ea typeface="HyhwpEQ" pitchFamily="18" charset="-127"/>
                        </a:rPr>
                        <a:t>일</a:t>
                      </a:r>
                      <a:endParaRPr lang="ko-KR" altLang="en-US" sz="1300" dirty="0">
                        <a:latin typeface="HyhwpEQ" pitchFamily="18" charset="-127"/>
                        <a:ea typeface="HyhwpEQ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ea typeface="HyhwpEQ" pitchFamily="18" charset="-127"/>
                        </a:rPr>
                        <a:t>25</a:t>
                      </a:r>
                      <a:r>
                        <a:rPr lang="ko-KR" altLang="en-US" sz="1300" dirty="0" smtClean="0">
                          <a:latin typeface="HyhwpEQ" pitchFamily="18" charset="-127"/>
                          <a:ea typeface="HyhwpEQ" pitchFamily="18" charset="-127"/>
                        </a:rPr>
                        <a:t>일</a:t>
                      </a:r>
                      <a:endParaRPr lang="ko-KR" altLang="en-US" sz="1300" dirty="0">
                        <a:latin typeface="HyhwpEQ" pitchFamily="18" charset="-127"/>
                        <a:ea typeface="HyhwpEQ" pitchFamily="18" charset="-127"/>
                      </a:endParaRPr>
                    </a:p>
                  </a:txBody>
                  <a:tcPr/>
                </a:tc>
              </a:tr>
              <a:tr h="6615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/>
                        <a:t>오류 </a:t>
                      </a:r>
                      <a:endParaRPr lang="en-US" altLang="ko-KR" sz="1300" dirty="0" smtClean="0"/>
                    </a:p>
                    <a:p>
                      <a:pPr algn="ctr" latinLnBrk="1"/>
                      <a:r>
                        <a:rPr lang="ko-KR" altLang="en-US" sz="1300" dirty="0" smtClean="0"/>
                        <a:t>수정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err="1" smtClean="0"/>
                        <a:t>pay.fxml</a:t>
                      </a:r>
                      <a:endParaRPr lang="en-US" altLang="ko-KR" sz="1300" dirty="0" smtClean="0"/>
                    </a:p>
                    <a:p>
                      <a:pPr algn="ctr" latinLnBrk="1"/>
                      <a:r>
                        <a:rPr lang="ko-KR" altLang="en-US" sz="1300" dirty="0" smtClean="0"/>
                        <a:t>작성 및 </a:t>
                      </a:r>
                      <a:endParaRPr lang="en-US" altLang="ko-KR" sz="1300" dirty="0" smtClean="0"/>
                    </a:p>
                    <a:p>
                      <a:pPr algn="ctr" latinLnBrk="1"/>
                      <a:r>
                        <a:rPr lang="ko-KR" altLang="en-US" sz="1300" dirty="0" smtClean="0"/>
                        <a:t>오류 수정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err="1" smtClean="0"/>
                        <a:t>PayVO</a:t>
                      </a:r>
                      <a:r>
                        <a:rPr lang="ko-KR" altLang="en-US" sz="1300" dirty="0" smtClean="0"/>
                        <a:t>와</a:t>
                      </a:r>
                      <a:endParaRPr lang="en-US" altLang="ko-KR" sz="1300" dirty="0" smtClean="0"/>
                    </a:p>
                    <a:p>
                      <a:pPr algn="ctr" latinLnBrk="1"/>
                      <a:r>
                        <a:rPr lang="en-US" altLang="ko-KR" sz="1300" dirty="0" err="1" smtClean="0"/>
                        <a:t>PayController</a:t>
                      </a:r>
                      <a:endParaRPr lang="en-US" altLang="ko-KR" sz="1300" dirty="0" smtClean="0"/>
                    </a:p>
                    <a:p>
                      <a:pPr algn="ctr" latinLnBrk="1"/>
                      <a:r>
                        <a:rPr lang="ko-KR" altLang="en-US" sz="1300" dirty="0" smtClean="0"/>
                        <a:t>시작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err="1" smtClean="0"/>
                        <a:t>PayDAO</a:t>
                      </a:r>
                      <a:endParaRPr lang="en-US" altLang="ko-KR" sz="1300" dirty="0" smtClean="0"/>
                    </a:p>
                    <a:p>
                      <a:pPr algn="ctr" latinLnBrk="1"/>
                      <a:r>
                        <a:rPr lang="ko-KR" altLang="en-US" sz="1300" dirty="0" smtClean="0"/>
                        <a:t>작성 및</a:t>
                      </a:r>
                      <a:endParaRPr lang="en-US" altLang="ko-KR" sz="1300" dirty="0" smtClean="0"/>
                    </a:p>
                    <a:p>
                      <a:pPr algn="ctr" latinLnBrk="1"/>
                      <a:r>
                        <a:rPr lang="ko-KR" altLang="en-US" sz="1300" dirty="0" smtClean="0"/>
                        <a:t>오류 수정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/>
                        <a:t>오류</a:t>
                      </a:r>
                      <a:r>
                        <a:rPr lang="ko-KR" altLang="en-US" sz="1300" baseline="0" dirty="0" smtClean="0"/>
                        <a:t> 수정</a:t>
                      </a:r>
                      <a:r>
                        <a:rPr lang="en-US" altLang="ko-KR" sz="1300" baseline="0" dirty="0" smtClean="0"/>
                        <a:t>,</a:t>
                      </a:r>
                    </a:p>
                    <a:p>
                      <a:pPr algn="ctr" latinLnBrk="1"/>
                      <a:r>
                        <a:rPr lang="ko-KR" altLang="en-US" sz="1300" baseline="0" dirty="0" smtClean="0"/>
                        <a:t>미완성 코딩</a:t>
                      </a:r>
                      <a:endParaRPr lang="en-US" altLang="ko-KR" sz="1300" baseline="0" dirty="0" smtClean="0"/>
                    </a:p>
                    <a:p>
                      <a:pPr algn="ctr" latinLnBrk="1"/>
                      <a:r>
                        <a:rPr lang="ko-KR" altLang="en-US" sz="1300" baseline="0" dirty="0" smtClean="0"/>
                        <a:t>보완 시도</a:t>
                      </a:r>
                      <a:endParaRPr lang="en-US" altLang="ko-KR" sz="13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PPT </a:t>
                      </a:r>
                    </a:p>
                    <a:p>
                      <a:pPr algn="ctr" latinLnBrk="1"/>
                      <a:r>
                        <a:rPr lang="ko-KR" altLang="en-US" sz="1300" dirty="0" smtClean="0"/>
                        <a:t>작성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PPT</a:t>
                      </a:r>
                      <a:r>
                        <a:rPr lang="en-US" altLang="ko-KR" sz="1300" baseline="0" dirty="0" smtClean="0"/>
                        <a:t> </a:t>
                      </a:r>
                    </a:p>
                    <a:p>
                      <a:pPr algn="ctr" latinLnBrk="1"/>
                      <a:r>
                        <a:rPr lang="ko-KR" altLang="en-US" sz="1300" baseline="0" dirty="0" smtClean="0"/>
                        <a:t>작성</a:t>
                      </a:r>
                      <a:endParaRPr lang="ko-KR" altLang="en-US" sz="1300" dirty="0"/>
                    </a:p>
                  </a:txBody>
                  <a:tcPr/>
                </a:tc>
              </a:tr>
              <a:tr h="1322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ea typeface="HyhwpEQ" pitchFamily="18" charset="-127"/>
                        </a:rPr>
                        <a:t>26</a:t>
                      </a:r>
                      <a:r>
                        <a:rPr lang="ko-KR" altLang="en-US" sz="1800" dirty="0" smtClean="0">
                          <a:latin typeface="HyhwpEQ" pitchFamily="18" charset="-127"/>
                          <a:ea typeface="HyhwpEQ" pitchFamily="18" charset="-127"/>
                        </a:rPr>
                        <a:t>일</a:t>
                      </a:r>
                      <a:endParaRPr lang="ko-KR" altLang="en-US" sz="1800" dirty="0">
                        <a:latin typeface="HyhwpEQ" pitchFamily="18" charset="-127"/>
                        <a:ea typeface="HyhwpEQ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ea typeface="HyhwpEQ" pitchFamily="18" charset="-127"/>
                        </a:rPr>
                        <a:t>27</a:t>
                      </a:r>
                      <a:r>
                        <a:rPr lang="ko-KR" altLang="en-US" sz="1800" dirty="0" smtClean="0">
                          <a:latin typeface="HyhwpEQ" pitchFamily="18" charset="-127"/>
                          <a:ea typeface="HyhwpEQ" pitchFamily="18" charset="-127"/>
                        </a:rPr>
                        <a:t>일</a:t>
                      </a:r>
                      <a:endParaRPr lang="ko-KR" altLang="en-US" sz="1800" dirty="0">
                        <a:latin typeface="HyhwpEQ" pitchFamily="18" charset="-127"/>
                        <a:ea typeface="HyhwpEQ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ea typeface="HyhwpEQ" pitchFamily="18" charset="-127"/>
                        </a:rPr>
                        <a:t>28</a:t>
                      </a:r>
                      <a:r>
                        <a:rPr lang="ko-KR" altLang="en-US" dirty="0" smtClean="0">
                          <a:latin typeface="HyhwpEQ" pitchFamily="18" charset="-127"/>
                          <a:ea typeface="HyhwpEQ" pitchFamily="18" charset="-127"/>
                        </a:rPr>
                        <a:t>일</a:t>
                      </a:r>
                      <a:endParaRPr lang="ko-KR" altLang="en-US" dirty="0">
                        <a:latin typeface="HyhwpEQ" pitchFamily="18" charset="-127"/>
                        <a:ea typeface="HyhwpEQ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4725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PPT</a:t>
                      </a:r>
                      <a:r>
                        <a:rPr lang="en-US" altLang="ko-KR" sz="1300" baseline="0" dirty="0" smtClean="0"/>
                        <a:t> </a:t>
                      </a:r>
                    </a:p>
                    <a:p>
                      <a:pPr algn="ctr" latinLnBrk="1"/>
                      <a:r>
                        <a:rPr lang="ko-KR" altLang="en-US" sz="1300" baseline="0" dirty="0" smtClean="0"/>
                        <a:t>작성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PPT</a:t>
                      </a:r>
                      <a:r>
                        <a:rPr lang="en-US" altLang="ko-KR" sz="1300" baseline="0" dirty="0" smtClean="0"/>
                        <a:t> </a:t>
                      </a:r>
                      <a:r>
                        <a:rPr lang="ko-KR" altLang="en-US" sz="1300" baseline="0" dirty="0" smtClean="0"/>
                        <a:t>작성</a:t>
                      </a:r>
                      <a:endParaRPr lang="en-US" altLang="ko-KR" sz="1300" baseline="0" dirty="0" smtClean="0"/>
                    </a:p>
                    <a:p>
                      <a:pPr algn="ctr" latinLnBrk="1"/>
                      <a:r>
                        <a:rPr lang="ko-KR" altLang="en-US" sz="1300" baseline="0" dirty="0" smtClean="0"/>
                        <a:t>및 제출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발표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0657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2. </a:t>
            </a:r>
            <a:r>
              <a:rPr lang="ko-KR" alt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개발 일정 및 개발 환경</a:t>
            </a:r>
            <a:endParaRPr lang="ko-KR" alt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자유형 9"/>
          <p:cNvSpPr/>
          <p:nvPr/>
        </p:nvSpPr>
        <p:spPr>
          <a:xfrm>
            <a:off x="1045893" y="1484784"/>
            <a:ext cx="7052214" cy="4896544"/>
          </a:xfrm>
          <a:custGeom>
            <a:avLst/>
            <a:gdLst>
              <a:gd name="connsiteX0" fmla="*/ 0 w 6102394"/>
              <a:gd name="connsiteY0" fmla="*/ 1868669 h 3737337"/>
              <a:gd name="connsiteX1" fmla="*/ 3051197 w 6102394"/>
              <a:gd name="connsiteY1" fmla="*/ 0 h 3737337"/>
              <a:gd name="connsiteX2" fmla="*/ 6102394 w 6102394"/>
              <a:gd name="connsiteY2" fmla="*/ 1868669 h 3737337"/>
              <a:gd name="connsiteX3" fmla="*/ 3051197 w 6102394"/>
              <a:gd name="connsiteY3" fmla="*/ 3737338 h 3737337"/>
              <a:gd name="connsiteX4" fmla="*/ 0 w 6102394"/>
              <a:gd name="connsiteY4" fmla="*/ 1868669 h 3737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2394" h="3737337">
                <a:moveTo>
                  <a:pt x="0" y="1868669"/>
                </a:moveTo>
                <a:cubicBezTo>
                  <a:pt x="0" y="836632"/>
                  <a:pt x="1366067" y="0"/>
                  <a:pt x="3051197" y="0"/>
                </a:cubicBezTo>
                <a:cubicBezTo>
                  <a:pt x="4736327" y="0"/>
                  <a:pt x="6102394" y="836632"/>
                  <a:pt x="6102394" y="1868669"/>
                </a:cubicBezTo>
                <a:cubicBezTo>
                  <a:pt x="6102394" y="2900706"/>
                  <a:pt x="4736327" y="3737338"/>
                  <a:pt x="3051197" y="3737338"/>
                </a:cubicBezTo>
                <a:cubicBezTo>
                  <a:pt x="1366067" y="3737338"/>
                  <a:pt x="0" y="2900706"/>
                  <a:pt x="0" y="1868669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0"/>
            </a:schemeClr>
          </a:solidFill>
          <a:ln>
            <a:noFill/>
          </a:ln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13995" tIns="567640" rIns="913995" bIns="567640" numCol="1" spcCol="1270" anchor="ctr" anchorCtr="0">
            <a:noAutofit/>
          </a:bodyPr>
          <a:lstStyle/>
          <a:p>
            <a:pPr lvl="0" algn="l" defTabSz="711200" rtl="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sz="20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개발 환경</a:t>
            </a:r>
          </a:p>
          <a:p>
            <a:pPr marL="114300" lvl="1" indent="-114300" algn="l" defTabSz="533400" rtl="0" latinLnBrk="1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ko-KR" b="1" u="sng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운영체제</a:t>
            </a:r>
            <a:r>
              <a:rPr lang="en-US" b="1" u="sng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: Windows 7 Professional K 64</a:t>
            </a:r>
            <a:r>
              <a:rPr lang="ko-KR" b="1" u="sng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비트</a:t>
            </a:r>
          </a:p>
          <a:p>
            <a:pPr marL="114300" lvl="1" indent="-114300" algn="l" defTabSz="533400" rtl="0" latinLnBrk="1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b="1" u="sng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DBMS : Oracle IDE 18.2.0.183.1748</a:t>
            </a:r>
            <a:endParaRPr lang="ko-KR" b="1" u="sng" kern="12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114300" lvl="1" indent="-114300" algn="l" defTabSz="533400" rtl="0" latinLnBrk="1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ko-KR" b="1" u="sng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개발도구 </a:t>
            </a:r>
            <a:r>
              <a:rPr lang="en-US" b="1" u="sng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: Eclipse IDE , SQL Developer 18.2</a:t>
            </a:r>
            <a:endParaRPr lang="ko-KR" b="1" u="sng" kern="12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114300" lvl="1" indent="-114300" algn="l" defTabSz="533400" rtl="0" latinLnBrk="1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ko-KR" b="1" u="sng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설계 툴 </a:t>
            </a:r>
            <a:r>
              <a:rPr lang="en-US" b="1" u="sng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: Erwin 7.3</a:t>
            </a:r>
          </a:p>
          <a:p>
            <a:pPr marL="114300" lvl="1" indent="-114300" defTabSz="53340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b="1" u="sng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UML : Star UML 3.0.0</a:t>
            </a:r>
            <a:endParaRPr lang="en-US" b="1" u="sng" kern="12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114300" lvl="1" indent="-114300" algn="l" defTabSz="533400" rtl="0" latinLnBrk="1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b="1" u="sng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ERD</a:t>
            </a:r>
            <a:r>
              <a:rPr lang="en-US" b="1" u="sng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: </a:t>
            </a:r>
            <a:r>
              <a:rPr lang="en-US" b="1" u="sng" kern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Gliffy</a:t>
            </a:r>
            <a:r>
              <a:rPr lang="en-US" b="1" u="sng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Diagrams</a:t>
            </a:r>
            <a:endParaRPr lang="ko-KR" b="1" u="sng" kern="12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114300" lvl="1" indent="-114300" algn="l" defTabSz="533400" rtl="0" latinLnBrk="1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ko-KR" b="1" u="sng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개발언어 </a:t>
            </a:r>
            <a:r>
              <a:rPr lang="en-US" b="1" u="sng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: Java 8, </a:t>
            </a:r>
            <a:r>
              <a:rPr lang="en-US" b="1" u="sng" kern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Fx</a:t>
            </a:r>
            <a:r>
              <a:rPr lang="en-US" b="1" u="sng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2.4.0</a:t>
            </a:r>
            <a:endParaRPr lang="ko-KR" b="1" u="sng" kern="12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114300" lvl="1" indent="-114300" algn="l" defTabSz="533400" rtl="0" latinLnBrk="1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b="1" u="sng" kern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ViewTool</a:t>
            </a:r>
            <a:r>
              <a:rPr lang="en-US" b="1" u="sng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: Java </a:t>
            </a:r>
            <a:r>
              <a:rPr lang="en-US" b="1" u="sng" kern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Fx</a:t>
            </a:r>
            <a:r>
              <a:rPr lang="en-US" b="1" u="sng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Scene Builder 2.0</a:t>
            </a:r>
            <a:endParaRPr lang="ko-KR" b="1" u="sng" kern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34530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열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열정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>
    <a:spDef>
      <a:spPr>
        <a:solidFill>
          <a:schemeClr val="accent1">
            <a:lumMod val="20000"/>
            <a:lumOff val="80000"/>
          </a:schemeClr>
        </a:solidFill>
      </a:spPr>
      <a:bodyPr spcFirstLastPara="0" vert="horz" wrap="square" lIns="913995" tIns="567640" rIns="913995" bIns="567640" numCol="1" spcCol="1270" anchor="ctr" anchorCtr="0">
        <a:noAutofit/>
      </a:bodyPr>
      <a:lstStyle>
        <a:defPPr algn="l" defTabSz="711200" rtl="0" latinLnBrk="1">
          <a:lnSpc>
            <a:spcPct val="90000"/>
          </a:lnSpc>
          <a:spcBef>
            <a:spcPct val="0"/>
          </a:spcBef>
          <a:spcAft>
            <a:spcPct val="35000"/>
          </a:spcAft>
          <a:defRPr sz="2000" b="1" kern="1200" dirty="0" smtClean="0">
            <a:solidFill>
              <a:schemeClr val="tx1">
                <a:lumMod val="75000"/>
                <a:lumOff val="25000"/>
              </a:schemeClr>
            </a:solidFill>
            <a:latin typeface="+mn-ea"/>
          </a:defRPr>
        </a:defPPr>
      </a:lstStyle>
      <a:style>
        <a:lnRef idx="0">
          <a:schemeClr val="lt1">
            <a:hueOff val="0"/>
            <a:satOff val="0"/>
            <a:lumOff val="0"/>
            <a:alphaOff val="0"/>
          </a:schemeClr>
        </a:lnRef>
        <a:fillRef idx="1">
          <a:scrgbClr r="0" g="0" b="0"/>
        </a:fillRef>
        <a:effectRef idx="0">
          <a:schemeClr val="accent1">
            <a:hueOff val="0"/>
            <a:satOff val="0"/>
            <a:lumOff val="0"/>
            <a:alphaOff val="0"/>
          </a:schemeClr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1106</TotalTime>
  <Words>935</Words>
  <Application>Microsoft Office PowerPoint</Application>
  <PresentationFormat>화면 슬라이드 쇼(4:3)</PresentationFormat>
  <Paragraphs>270</Paragraphs>
  <Slides>29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0" baseType="lpstr">
      <vt:lpstr>열정</vt:lpstr>
      <vt:lpstr>The Fripan(더 후라이팬)  매장 관리 프로그램</vt:lpstr>
      <vt:lpstr>목차 </vt:lpstr>
      <vt:lpstr>1. 프로그램 개요 및 요구사항</vt:lpstr>
      <vt:lpstr>1. 프로그램 개요 및 요구사항</vt:lpstr>
      <vt:lpstr>1. 프로그램 개요 및 요구사항</vt:lpstr>
      <vt:lpstr>1. 프로그램 개요 및 요구사항</vt:lpstr>
      <vt:lpstr>1. 프로그램 개요 및 요구사항</vt:lpstr>
      <vt:lpstr>2. 개발 일정 및 개발 환경</vt:lpstr>
      <vt:lpstr>2. 개발 일정 및 개발 환경</vt:lpstr>
      <vt:lpstr>3. 프로그램 구조</vt:lpstr>
      <vt:lpstr>3. 프로그램 구조</vt:lpstr>
      <vt:lpstr>3. 프로그램 구조</vt:lpstr>
      <vt:lpstr>3. 프로그램 구조</vt:lpstr>
      <vt:lpstr>3. 프로그램 구조</vt:lpstr>
      <vt:lpstr>3. 프로그램 구조</vt:lpstr>
      <vt:lpstr>3. 프로그램 구조</vt:lpstr>
      <vt:lpstr>3.  프로그램 구조</vt:lpstr>
      <vt:lpstr>4. UI 및 기능</vt:lpstr>
      <vt:lpstr>4. UI 및 기능</vt:lpstr>
      <vt:lpstr>4. UI 및 기능</vt:lpstr>
      <vt:lpstr>4. UI 및 기능</vt:lpstr>
      <vt:lpstr>4. UI 및 기능</vt:lpstr>
      <vt:lpstr>4. UI 및 기능</vt:lpstr>
      <vt:lpstr>4. UI 및 기능</vt:lpstr>
      <vt:lpstr>4. UI 및 기능</vt:lpstr>
      <vt:lpstr>4. UI 및 기능</vt:lpstr>
      <vt:lpstr>4. UI 및 기능</vt:lpstr>
      <vt:lpstr>4. UI 및 기능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alfo8-18</dc:creator>
  <cp:lastModifiedBy>alfo8-26</cp:lastModifiedBy>
  <cp:revision>120</cp:revision>
  <dcterms:created xsi:type="dcterms:W3CDTF">2018-08-24T01:44:13Z</dcterms:created>
  <dcterms:modified xsi:type="dcterms:W3CDTF">2019-01-18T05:31:45Z</dcterms:modified>
</cp:coreProperties>
</file>