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023C-B763-4B4A-956F-BB7DB5F7B62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B54-8DBA-4EC3-B02C-9575BE9A6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023C-B763-4B4A-956F-BB7DB5F7B62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B54-8DBA-4EC3-B02C-9575BE9A6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5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023C-B763-4B4A-956F-BB7DB5F7B62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B54-8DBA-4EC3-B02C-9575BE9A6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0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023C-B763-4B4A-956F-BB7DB5F7B62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B54-8DBA-4EC3-B02C-9575BE9A6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67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023C-B763-4B4A-956F-BB7DB5F7B62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B54-8DBA-4EC3-B02C-9575BE9A6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1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023C-B763-4B4A-956F-BB7DB5F7B62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B54-8DBA-4EC3-B02C-9575BE9A6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3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023C-B763-4B4A-956F-BB7DB5F7B62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B54-8DBA-4EC3-B02C-9575BE9A6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2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023C-B763-4B4A-956F-BB7DB5F7B62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B54-8DBA-4EC3-B02C-9575BE9A6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5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023C-B763-4B4A-956F-BB7DB5F7B62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B54-8DBA-4EC3-B02C-9575BE9A6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6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023C-B763-4B4A-956F-BB7DB5F7B62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B54-8DBA-4EC3-B02C-9575BE9A6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4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023C-B763-4B4A-956F-BB7DB5F7B62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B54-8DBA-4EC3-B02C-9575BE9A6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93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1023C-B763-4B4A-956F-BB7DB5F7B62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D7B54-8DBA-4EC3-B02C-9575BE9A6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16216" cy="693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53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2656"/>
            <a:ext cx="9036497" cy="45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42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911121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4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764704"/>
            <a:ext cx="932452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85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1</cp:revision>
  <dcterms:created xsi:type="dcterms:W3CDTF">2017-11-06T10:31:06Z</dcterms:created>
  <dcterms:modified xsi:type="dcterms:W3CDTF">2017-11-06T10:34:36Z</dcterms:modified>
</cp:coreProperties>
</file>