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4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8D96-B703-4298-BDD5-AF96CE00E36D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3176-4731-459B-800C-6A815D041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3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8D96-B703-4298-BDD5-AF96CE00E36D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3176-4731-459B-800C-6A815D041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5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8D96-B703-4298-BDD5-AF96CE00E36D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3176-4731-459B-800C-6A815D041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9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8D96-B703-4298-BDD5-AF96CE00E36D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3176-4731-459B-800C-6A815D041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3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8D96-B703-4298-BDD5-AF96CE00E36D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3176-4731-459B-800C-6A815D041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4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8D96-B703-4298-BDD5-AF96CE00E36D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3176-4731-459B-800C-6A815D041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9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8D96-B703-4298-BDD5-AF96CE00E36D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3176-4731-459B-800C-6A815D041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3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8D96-B703-4298-BDD5-AF96CE00E36D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3176-4731-459B-800C-6A815D041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2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8D96-B703-4298-BDD5-AF96CE00E36D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3176-4731-459B-800C-6A815D041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1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8D96-B703-4298-BDD5-AF96CE00E36D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3176-4731-459B-800C-6A815D041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8D96-B703-4298-BDD5-AF96CE00E36D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3176-4731-459B-800C-6A815D041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02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8D96-B703-4298-BDD5-AF96CE00E36D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23176-4731-459B-800C-6A815D041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3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09904" y="620688"/>
            <a:ext cx="1728192" cy="5760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유저 </a:t>
            </a:r>
            <a:r>
              <a:rPr lang="en-US" altLang="ko-KR" dirty="0" smtClean="0">
                <a:solidFill>
                  <a:schemeClr val="tx1"/>
                </a:solidFill>
              </a:rPr>
              <a:t>OTP </a:t>
            </a:r>
            <a:r>
              <a:rPr lang="ko-KR" altLang="en-US" dirty="0" smtClean="0">
                <a:solidFill>
                  <a:schemeClr val="tx1"/>
                </a:solidFill>
              </a:rPr>
              <a:t>발급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13860" y="1783723"/>
            <a:ext cx="2520280" cy="5760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도어락에서</a:t>
            </a:r>
            <a:r>
              <a:rPr lang="ko-KR" altLang="en-US" dirty="0" smtClean="0">
                <a:solidFill>
                  <a:schemeClr val="tx1"/>
                </a:solidFill>
              </a:rPr>
              <a:t> 음성 캐치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05748" y="2935851"/>
            <a:ext cx="172819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OTP</a:t>
            </a:r>
            <a:r>
              <a:rPr lang="ko-KR" altLang="en-US" dirty="0" smtClean="0">
                <a:solidFill>
                  <a:schemeClr val="tx1"/>
                </a:solidFill>
              </a:rPr>
              <a:t>와 음성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14060" y="2935851"/>
            <a:ext cx="1728192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OTP</a:t>
            </a:r>
            <a:r>
              <a:rPr lang="ko-KR" altLang="en-US" dirty="0" smtClean="0">
                <a:solidFill>
                  <a:schemeClr val="tx1"/>
                </a:solidFill>
              </a:rPr>
              <a:t>와 음성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불일치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5748" y="3954514"/>
            <a:ext cx="172819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라인 그룹에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메시지 전송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06692" y="5150090"/>
            <a:ext cx="172819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도어락</a:t>
            </a:r>
            <a:r>
              <a:rPr lang="ko-KR" altLang="en-US" dirty="0" smtClean="0">
                <a:solidFill>
                  <a:schemeClr val="tx1"/>
                </a:solidFill>
              </a:rPr>
              <a:t> 열림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4" idx="2"/>
            <a:endCxn id="5" idx="0"/>
          </p:cNvCxnSpPr>
          <p:nvPr/>
        </p:nvCxnSpPr>
        <p:spPr>
          <a:xfrm>
            <a:off x="3974000" y="1196752"/>
            <a:ext cx="0" cy="58697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" idx="2"/>
            <a:endCxn id="6" idx="0"/>
          </p:cNvCxnSpPr>
          <p:nvPr/>
        </p:nvCxnSpPr>
        <p:spPr>
          <a:xfrm rot="5400000">
            <a:off x="2983890" y="1945741"/>
            <a:ext cx="576064" cy="1404156"/>
          </a:xfrm>
          <a:prstGeom prst="bentConnector3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5" idx="2"/>
            <a:endCxn id="7" idx="0"/>
          </p:cNvCxnSpPr>
          <p:nvPr/>
        </p:nvCxnSpPr>
        <p:spPr>
          <a:xfrm rot="16200000" flipH="1">
            <a:off x="4388046" y="1945741"/>
            <a:ext cx="576064" cy="1404156"/>
          </a:xfrm>
          <a:prstGeom prst="bentConnector3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2"/>
            <a:endCxn id="10" idx="0"/>
          </p:cNvCxnSpPr>
          <p:nvPr/>
        </p:nvCxnSpPr>
        <p:spPr>
          <a:xfrm>
            <a:off x="2569844" y="4530578"/>
            <a:ext cx="944" cy="61951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2"/>
            <a:endCxn id="8" idx="0"/>
          </p:cNvCxnSpPr>
          <p:nvPr/>
        </p:nvCxnSpPr>
        <p:spPr>
          <a:xfrm>
            <a:off x="2569844" y="3511915"/>
            <a:ext cx="0" cy="44259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602445" y="2935851"/>
            <a:ext cx="1728192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불일치 횟수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카운</a:t>
            </a:r>
            <a:r>
              <a:rPr lang="ko-KR" altLang="en-US" dirty="0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530283" y="4226541"/>
            <a:ext cx="1890574" cy="784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불일치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번이면 라인 그룹에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메시지 전송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28" idx="2"/>
            <a:endCxn id="29" idx="0"/>
          </p:cNvCxnSpPr>
          <p:nvPr/>
        </p:nvCxnSpPr>
        <p:spPr>
          <a:xfrm>
            <a:off x="7466541" y="3511915"/>
            <a:ext cx="9029" cy="71462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7" idx="3"/>
            <a:endCxn id="28" idx="1"/>
          </p:cNvCxnSpPr>
          <p:nvPr/>
        </p:nvCxnSpPr>
        <p:spPr>
          <a:xfrm>
            <a:off x="6242252" y="3223883"/>
            <a:ext cx="360193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28" idx="3"/>
            <a:endCxn id="5" idx="3"/>
          </p:cNvCxnSpPr>
          <p:nvPr/>
        </p:nvCxnSpPr>
        <p:spPr>
          <a:xfrm flipH="1" flipV="1">
            <a:off x="5234140" y="2071755"/>
            <a:ext cx="3096497" cy="1152128"/>
          </a:xfrm>
          <a:prstGeom prst="bentConnector3">
            <a:avLst>
              <a:gd name="adj1" fmla="val -7383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7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kosta</cp:lastModifiedBy>
  <cp:revision>2</cp:revision>
  <dcterms:created xsi:type="dcterms:W3CDTF">2017-11-08T06:28:56Z</dcterms:created>
  <dcterms:modified xsi:type="dcterms:W3CDTF">2017-11-08T06:40:03Z</dcterms:modified>
</cp:coreProperties>
</file>