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9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1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0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11FA-89B8-4523-AB50-72A34A71F23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2982-18EF-403C-BA67-C6FBB4572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178" y="4962532"/>
            <a:ext cx="480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일반인 위주의 발음 어플리케이션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한국어는 없고 영어발음 교정만 도움을 줌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76" y="783974"/>
            <a:ext cx="5256825" cy="391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92006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위풍당당 영어 발음 어플리케이</a:t>
            </a:r>
            <a:r>
              <a:rPr lang="ko-KR" altLang="en-US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112954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962532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한국어 발음 교정을 제공하지만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ko-KR" altLang="en-US" dirty="0" smtClean="0"/>
              <a:t>이것 또한 역시 일반인을 위주의 발음 교정 어플리케이션</a:t>
            </a:r>
            <a:endParaRPr lang="en-US" altLang="ko-KR" dirty="0" smtClean="0"/>
          </a:p>
        </p:txBody>
      </p:sp>
      <p:pic>
        <p:nvPicPr>
          <p:cNvPr id="4098" name="Picture 2" descr="C:\Users\Administrator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8794"/>
            <a:ext cx="23330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ㅇㅇㅇ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97" y="692328"/>
            <a:ext cx="233305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unnamedBMQOI4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99120"/>
            <a:ext cx="2325350" cy="387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9139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나도 </a:t>
            </a:r>
            <a:r>
              <a:rPr lang="ko-KR" altLang="en-US" dirty="0" err="1" smtClean="0"/>
              <a:t>아니운서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6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15" y="1268760"/>
            <a:ext cx="422083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16" y="4975992"/>
            <a:ext cx="9108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사람들의 주파수 영역대가 다르기 때문에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파장으로는 발음이 맞는지 정확하게 진단할 수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어플리케이션이 아닌 컴퓨터 프로그램 형태로 제공하기 때문에 불편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제공하는 단어 및 문장의 한계가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9159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스피치 </a:t>
            </a:r>
            <a:r>
              <a:rPr lang="ko-KR" altLang="en-US" dirty="0" err="1" smtClean="0"/>
              <a:t>미러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2016-12-13T11:17:06Z</dcterms:created>
  <dcterms:modified xsi:type="dcterms:W3CDTF">2016-12-13T11:17:26Z</dcterms:modified>
</cp:coreProperties>
</file>