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CB71-9B71-402D-B7A6-FA3767EC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3ADF3-A450-4CDC-80FF-81CE5DA2E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9AFE5-A421-4444-ACD6-0BE99E94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861D-82B2-4125-ADB5-2BFCDA60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3936-9636-49C0-92EA-C017BF49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EFA9-B972-433C-A822-78513072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3A59A-126A-4FDC-A2CB-117181F1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11211-930A-4C2A-B07A-E18A0F98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E3B9F-6ECB-4E71-BFED-2DAD008F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B026-1074-4CD9-AE94-6421DCD2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6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1D0C4-4FEE-4162-A262-9E0141811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6E98C-DC9A-4FC1-B77E-77213D51D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35EA-DC8B-482F-B454-D4304AA5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53C4-0BAE-4E1F-9825-C866EE6E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2570A-BCA1-464A-A202-5DBC0592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ED67-317E-4FC2-8C91-775A9114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028C-C1E9-4364-B4BC-913A875C2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73F61-9C9A-4BD3-B671-67636668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E79D8-BE1F-4AC9-BCFC-A25B25AC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576F-B5F4-4CF5-9DE4-C46F4BCA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7FFD-3F81-4CB7-9B6C-EF4A4F82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A9A01-9D91-417F-9913-FCE57C87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6188-0804-42B9-9179-B170BBE0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132B-35A1-47FB-9C3E-7E37DE03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57F4-40A7-4BE2-BF0C-097D324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0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2E50-439B-4675-BF81-B6A6B005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5F77-5241-497C-94F4-B32660848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5FAF7-27DB-499C-B6B1-4C1F1DAE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44508-DF27-4A58-86BD-1BEC9907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2335D-A96A-48DF-A71D-C2369324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E7959-6CF8-49A6-AD44-9B5483D3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825A-DD59-4BA8-A407-DC70D4C9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A3BA-E574-45F3-BBEA-285878E4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64292-528E-4498-BC53-A16EB701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0FE7E-0249-4E78-958D-D79C93F7F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02DCD-6886-4172-A2AD-F45CF1757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6E1D8-6C16-4539-8EBC-53079B27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79C9D-23E1-4910-B9EE-68AAFEB9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3AABB-D241-4192-B78C-DAE8D4C5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162C-079B-4478-83AB-2EAC675E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6FA7-EFCB-499A-B49C-D66915B0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08938-873B-4283-A560-87A9703D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9CD5C-96B4-4730-8368-4E218F94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0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3746D-C3A9-4175-A6D7-F3CB69C8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E3401-5C95-4902-93D4-D05132DB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1849C-EB6B-457C-9A25-D1C9F058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321D-15E7-4DA6-9C8E-F871C096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7A75-BA76-41CC-9475-9D275FD1E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6FB86-C414-4BB2-A9F1-2CFE9B5E7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05FCC-1932-433A-88F3-C04D96E1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43FC0-E1CD-48F2-9585-65BE1C65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699AD-1FA0-4B17-BEFE-FAE2FE86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7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F7C5-917F-43EB-80B2-B4F8F35E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3E335-CF5D-4066-8D91-9E3A26F7E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08461-502D-4582-9B6D-E534F237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A820C-668E-46C5-B513-37C85F3F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C7582-A530-436C-8B4A-92ED95CC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E41CE-B40B-4A86-82C5-FFF906CB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1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B7F08-7CF0-4781-9CC9-67BCBB31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901A3-352C-4999-9EAE-DFBAE358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740-847F-44B8-B84B-2CDAC121D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062D-2E21-49BC-9F3E-D58AF5284864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3985-5166-409B-B78C-2C329716B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ACC2-104C-446D-ACEF-BB30F6E88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8736-EAB3-400D-A36E-BEB26C87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9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catter_plo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C047BF-CDD0-4D0E-81A7-2B1D2329F247}"/>
              </a:ext>
            </a:extLst>
          </p:cNvPr>
          <p:cNvSpPr txBox="1"/>
          <p:nvPr/>
        </p:nvSpPr>
        <p:spPr>
          <a:xfrm>
            <a:off x="3483033" y="116378"/>
            <a:ext cx="45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 I  The Covid Situation Since January 2020</a:t>
            </a:r>
          </a:p>
        </p:txBody>
      </p:sp>
      <p:pic>
        <p:nvPicPr>
          <p:cNvPr id="6" name="Video 5">
            <a:hlinkClick r:id="" action="ppaction://media"/>
            <a:extLst>
              <a:ext uri="{FF2B5EF4-FFF2-40B4-BE49-F238E27FC236}">
                <a16:creationId xmlns:a16="http://schemas.microsoft.com/office/drawing/2014/main" id="{9E6D8DFF-3A13-4A57-9D8F-33A5EBF421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79220" y="429768"/>
            <a:ext cx="10713720" cy="64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9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F7E0B6-537B-41C2-9F01-481AEAF1CC97}"/>
              </a:ext>
            </a:extLst>
          </p:cNvPr>
          <p:cNvSpPr txBox="1"/>
          <p:nvPr/>
        </p:nvSpPr>
        <p:spPr>
          <a:xfrm>
            <a:off x="3483033" y="116378"/>
            <a:ext cx="60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 II  What is Related to Total Deaths per Million?</a:t>
            </a:r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0408F890-4F6B-4294-BA05-586A1C54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468896"/>
            <a:ext cx="6797854" cy="60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4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CF31C23-90FE-450E-96A8-7A51DC9F5145}"/>
              </a:ext>
            </a:extLst>
          </p:cNvPr>
          <p:cNvSpPr txBox="1"/>
          <p:nvPr/>
        </p:nvSpPr>
        <p:spPr>
          <a:xfrm>
            <a:off x="3225338" y="2751512"/>
            <a:ext cx="60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 action="ppaction://hlinkfile"/>
              </a:rPr>
              <a:t>Part III  How is HDI related to Total Deaths per Million?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561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31</Words>
  <Application>Microsoft Office PowerPoint</Application>
  <PresentationFormat>Widescreen</PresentationFormat>
  <Paragraphs>3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710 Data Visualization World Covid</dc:title>
  <dc:creator>Lu, Hanna (Student)</dc:creator>
  <cp:lastModifiedBy>Hanna Lu</cp:lastModifiedBy>
  <cp:revision>27</cp:revision>
  <dcterms:created xsi:type="dcterms:W3CDTF">2021-04-29T00:53:54Z</dcterms:created>
  <dcterms:modified xsi:type="dcterms:W3CDTF">2021-05-14T23:24:01Z</dcterms:modified>
</cp:coreProperties>
</file>