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793" r:id="rId7"/>
  </p:sldMasterIdLst>
  <p:notesMasterIdLst>
    <p:notesMasterId r:id="rId19"/>
  </p:notesMasterIdLst>
  <p:sldIdLst>
    <p:sldId id="286" r:id="rId8"/>
    <p:sldId id="274" r:id="rId9"/>
    <p:sldId id="275" r:id="rId10"/>
    <p:sldId id="287" r:id="rId11"/>
    <p:sldId id="276" r:id="rId12"/>
    <p:sldId id="277" r:id="rId13"/>
    <p:sldId id="288" r:id="rId14"/>
    <p:sldId id="278" r:id="rId15"/>
    <p:sldId id="279" r:id="rId16"/>
    <p:sldId id="290" r:id="rId17"/>
    <p:sldId id="289" r:id="rId18"/>
  </p:sldIdLst>
  <p:sldSz cx="24384000" cy="1371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57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180" algn="l" rtl="0" eaLnBrk="0" fontAlgn="base" hangingPunct="0">
      <a:spcBef>
        <a:spcPct val="0"/>
      </a:spcBef>
      <a:spcAft>
        <a:spcPct val="0"/>
      </a:spcAft>
      <a:defRPr sz="57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361" algn="l" rtl="0" eaLnBrk="0" fontAlgn="base" hangingPunct="0">
      <a:spcBef>
        <a:spcPct val="0"/>
      </a:spcBef>
      <a:spcAft>
        <a:spcPct val="0"/>
      </a:spcAft>
      <a:defRPr sz="57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539" algn="l" rtl="0" eaLnBrk="0" fontAlgn="base" hangingPunct="0">
      <a:spcBef>
        <a:spcPct val="0"/>
      </a:spcBef>
      <a:spcAft>
        <a:spcPct val="0"/>
      </a:spcAft>
      <a:defRPr sz="57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719" algn="l" rtl="0" eaLnBrk="0" fontAlgn="base" hangingPunct="0">
      <a:spcBef>
        <a:spcPct val="0"/>
      </a:spcBef>
      <a:spcAft>
        <a:spcPct val="0"/>
      </a:spcAft>
      <a:defRPr sz="57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5900" algn="l" defTabSz="914361" rtl="0" eaLnBrk="1" latinLnBrk="0" hangingPunct="1">
      <a:defRPr sz="57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080" algn="l" defTabSz="914361" rtl="0" eaLnBrk="1" latinLnBrk="0" hangingPunct="1">
      <a:defRPr sz="57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261" algn="l" defTabSz="914361" rtl="0" eaLnBrk="1" latinLnBrk="0" hangingPunct="1">
      <a:defRPr sz="57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439" algn="l" defTabSz="914361" rtl="0" eaLnBrk="1" latinLnBrk="0" hangingPunct="1">
      <a:defRPr sz="57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1"/>
    <a:srgbClr val="1291C4"/>
    <a:srgbClr val="672952"/>
    <a:srgbClr val="3C3C3C"/>
    <a:srgbClr val="909090"/>
    <a:srgbClr val="DFDFDF"/>
    <a:srgbClr val="52BEB0"/>
    <a:srgbClr val="62C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312" y="7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le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leo" panose="020F0502020204030203" pitchFamily="34" charset="0"/>
              </a:defRPr>
            </a:lvl1pPr>
          </a:lstStyle>
          <a:p>
            <a:fld id="{2CD826BB-5C23-4804-ADF3-D2879A29335B}" type="datetimeFigureOut">
              <a:rPr lang="en-US" smtClean="0"/>
              <a:pPr/>
              <a:t>5/14/2023</a:t>
            </a:fld>
            <a:endParaRPr lang="en-US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le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leo" panose="020F0502020204030203" pitchFamily="34" charset="0"/>
              </a:defRPr>
            </a:lvl1pPr>
          </a:lstStyle>
          <a:p>
            <a:fld id="{41E8C199-60EB-4919-9D02-E23353818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4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9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9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1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39" algn="l" defTabSz="91436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lIns="91436" tIns="45718" rIns="91436" bIns="45718" anchor="b"/>
          <a:lstStyle>
            <a:lvl1pPr algn="ctr"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2400">
                <a:latin typeface="Aleo" panose="020F0502020204030203" pitchFamily="34" charset="0"/>
              </a:defRPr>
            </a:lvl1pPr>
            <a:lvl2pPr marL="457180" indent="0" algn="ctr">
              <a:buNone/>
              <a:defRPr sz="1900"/>
            </a:lvl2pPr>
            <a:lvl3pPr marL="914361" indent="0" algn="ctr">
              <a:buNone/>
              <a:defRPr sz="1900"/>
            </a:lvl3pPr>
            <a:lvl4pPr marL="1371539" indent="0" algn="ctr">
              <a:buNone/>
              <a:defRPr sz="1700"/>
            </a:lvl4pPr>
            <a:lvl5pPr marL="1828719" indent="0" algn="ctr">
              <a:buNone/>
              <a:defRPr sz="1700"/>
            </a:lvl5pPr>
            <a:lvl6pPr marL="2285900" indent="0" algn="ctr">
              <a:buNone/>
              <a:defRPr sz="1700"/>
            </a:lvl6pPr>
            <a:lvl7pPr marL="2743080" indent="0" algn="ctr">
              <a:buNone/>
              <a:defRPr sz="1700"/>
            </a:lvl7pPr>
            <a:lvl8pPr marL="3200261" indent="0" algn="ctr">
              <a:buNone/>
              <a:defRPr sz="1700"/>
            </a:lvl8pPr>
            <a:lvl9pPr marL="3657439" indent="0" algn="ctr">
              <a:buNone/>
              <a:defRPr sz="170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52078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644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7449801" y="730250"/>
            <a:ext cx="52578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1" y="730250"/>
            <a:ext cx="156210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651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lIns="91436" tIns="45718" rIns="91436" bIns="45718" anchor="b"/>
          <a:lstStyle>
            <a:lvl1pPr algn="ctr"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2400">
                <a:latin typeface="Aleo" panose="020F0502020204030203" pitchFamily="34" charset="0"/>
              </a:defRPr>
            </a:lvl1pPr>
            <a:lvl2pPr marL="457180" indent="0" algn="ctr">
              <a:buNone/>
              <a:defRPr sz="1900"/>
            </a:lvl2pPr>
            <a:lvl3pPr marL="914361" indent="0" algn="ctr">
              <a:buNone/>
              <a:defRPr sz="1900"/>
            </a:lvl3pPr>
            <a:lvl4pPr marL="1371539" indent="0" algn="ctr">
              <a:buNone/>
              <a:defRPr sz="1700"/>
            </a:lvl4pPr>
            <a:lvl5pPr marL="1828719" indent="0" algn="ctr">
              <a:buNone/>
              <a:defRPr sz="1700"/>
            </a:lvl5pPr>
            <a:lvl6pPr marL="2285900" indent="0" algn="ctr">
              <a:buNone/>
              <a:defRPr sz="1700"/>
            </a:lvl6pPr>
            <a:lvl7pPr marL="2743080" indent="0" algn="ctr">
              <a:buNone/>
              <a:defRPr sz="1700"/>
            </a:lvl7pPr>
            <a:lvl8pPr marL="3200261" indent="0" algn="ctr">
              <a:buNone/>
              <a:defRPr sz="1700"/>
            </a:lvl8pPr>
            <a:lvl9pPr marL="3657439" indent="0" algn="ctr">
              <a:buNone/>
              <a:defRPr sz="170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2120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0604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63699" y="3419474"/>
            <a:ext cx="21031200" cy="5705476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63699" y="9178926"/>
            <a:ext cx="21031200" cy="30003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2400">
                <a:latin typeface="Aleo" panose="020F0502020204030203" pitchFamily="34" charset="0"/>
              </a:defRPr>
            </a:lvl1pPr>
            <a:lvl2pPr marL="457180" indent="0">
              <a:buNone/>
              <a:defRPr sz="1900"/>
            </a:lvl2pPr>
            <a:lvl3pPr marL="914361" indent="0">
              <a:buNone/>
              <a:defRPr sz="1900"/>
            </a:lvl3pPr>
            <a:lvl4pPr marL="1371539" indent="0">
              <a:buNone/>
              <a:defRPr sz="1700"/>
            </a:lvl4pPr>
            <a:lvl5pPr marL="1828719" indent="0">
              <a:buNone/>
              <a:defRPr sz="1700"/>
            </a:lvl5pPr>
            <a:lvl6pPr marL="2285900" indent="0">
              <a:buNone/>
              <a:defRPr sz="1700"/>
            </a:lvl6pPr>
            <a:lvl7pPr marL="2743080" indent="0">
              <a:buNone/>
              <a:defRPr sz="1700"/>
            </a:lvl7pPr>
            <a:lvl8pPr marL="3200261" indent="0">
              <a:buNone/>
              <a:defRPr sz="1700"/>
            </a:lvl8pPr>
            <a:lvl9pPr marL="3657439" indent="0">
              <a:buNone/>
              <a:defRPr sz="17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14838008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6764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22682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7411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79577" y="3362329"/>
            <a:ext cx="103155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2344401" y="3362329"/>
            <a:ext cx="103663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2344401" y="5010150"/>
            <a:ext cx="103663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8168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2343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67418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3100">
                <a:latin typeface="Aleo" panose="020F0502020204030203" pitchFamily="34" charset="0"/>
              </a:defRPr>
            </a:lvl1pPr>
            <a:lvl2pPr>
              <a:defRPr sz="2900">
                <a:latin typeface="Aleo" panose="020F0502020204030203" pitchFamily="34" charset="0"/>
              </a:defRPr>
            </a:lvl2pPr>
            <a:lvl3pPr>
              <a:defRPr sz="2400">
                <a:latin typeface="Aleo" panose="020F0502020204030203" pitchFamily="34" charset="0"/>
              </a:defRPr>
            </a:lvl3pPr>
            <a:lvl4pPr>
              <a:defRPr sz="1900">
                <a:latin typeface="Aleo" panose="020F0502020204030203" pitchFamily="34" charset="0"/>
              </a:defRPr>
            </a:lvl4pPr>
            <a:lvl5pPr>
              <a:defRPr sz="1900">
                <a:latin typeface="Aleo" panose="020F0502020204030203" pitchFamily="34" charset="0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05246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8609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3100">
                <a:latin typeface="Aleo" panose="020F0502020204030203" pitchFamily="34" charset="0"/>
              </a:defRPr>
            </a:lvl1pPr>
            <a:lvl2pPr marL="457180" indent="0">
              <a:buNone/>
              <a:defRPr sz="2900"/>
            </a:lvl2pPr>
            <a:lvl3pPr marL="914361" indent="0">
              <a:buNone/>
              <a:defRPr sz="2400"/>
            </a:lvl3pPr>
            <a:lvl4pPr marL="1371539" indent="0">
              <a:buNone/>
              <a:defRPr sz="1900"/>
            </a:lvl4pPr>
            <a:lvl5pPr marL="1828719" indent="0">
              <a:buNone/>
              <a:defRPr sz="1900"/>
            </a:lvl5pPr>
            <a:lvl6pPr marL="2285900" indent="0">
              <a:buNone/>
              <a:defRPr sz="1900"/>
            </a:lvl6pPr>
            <a:lvl7pPr marL="2743080" indent="0">
              <a:buNone/>
              <a:defRPr sz="1900"/>
            </a:lvl7pPr>
            <a:lvl8pPr marL="3200261" indent="0">
              <a:buNone/>
              <a:defRPr sz="1900"/>
            </a:lvl8pPr>
            <a:lvl9pPr marL="3657439" indent="0">
              <a:buNone/>
              <a:defRPr sz="1900"/>
            </a:lvl9pPr>
          </a:lstStyle>
          <a:p>
            <a:pPr lvl="0"/>
            <a:endParaRPr lang="en-US" noProof="0" dirty="0">
              <a:sym typeface="Gill Sans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17975020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8037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7449801" y="730250"/>
            <a:ext cx="52578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1" y="730250"/>
            <a:ext cx="156210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239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lIns="91436" tIns="45718" rIns="91436" bIns="45718" anchor="b"/>
          <a:lstStyle>
            <a:lvl1pPr algn="ctr"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2400">
                <a:latin typeface="Aleo" panose="020F0502020204030203" pitchFamily="34" charset="0"/>
              </a:defRPr>
            </a:lvl1pPr>
            <a:lvl2pPr marL="457180" indent="0" algn="ctr">
              <a:buNone/>
              <a:defRPr sz="1900"/>
            </a:lvl2pPr>
            <a:lvl3pPr marL="914361" indent="0" algn="ctr">
              <a:buNone/>
              <a:defRPr sz="1900"/>
            </a:lvl3pPr>
            <a:lvl4pPr marL="1371539" indent="0" algn="ctr">
              <a:buNone/>
              <a:defRPr sz="1700"/>
            </a:lvl4pPr>
            <a:lvl5pPr marL="1828719" indent="0" algn="ctr">
              <a:buNone/>
              <a:defRPr sz="1700"/>
            </a:lvl5pPr>
            <a:lvl6pPr marL="2285900" indent="0" algn="ctr">
              <a:buNone/>
              <a:defRPr sz="1700"/>
            </a:lvl6pPr>
            <a:lvl7pPr marL="2743080" indent="0" algn="ctr">
              <a:buNone/>
              <a:defRPr sz="1700"/>
            </a:lvl7pPr>
            <a:lvl8pPr marL="3200261" indent="0" algn="ctr">
              <a:buNone/>
              <a:defRPr sz="1700"/>
            </a:lvl8pPr>
            <a:lvl9pPr marL="3657439" indent="0" algn="ctr">
              <a:buNone/>
              <a:defRPr sz="170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8676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42263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63699" y="3419474"/>
            <a:ext cx="21031200" cy="5705476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63699" y="9178926"/>
            <a:ext cx="21031200" cy="30003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2400">
                <a:latin typeface="Aleo" panose="020F0502020204030203" pitchFamily="34" charset="0"/>
              </a:defRPr>
            </a:lvl1pPr>
            <a:lvl2pPr marL="457180" indent="0">
              <a:buNone/>
              <a:defRPr sz="1900"/>
            </a:lvl2pPr>
            <a:lvl3pPr marL="914361" indent="0">
              <a:buNone/>
              <a:defRPr sz="1900"/>
            </a:lvl3pPr>
            <a:lvl4pPr marL="1371539" indent="0">
              <a:buNone/>
              <a:defRPr sz="1700"/>
            </a:lvl4pPr>
            <a:lvl5pPr marL="1828719" indent="0">
              <a:buNone/>
              <a:defRPr sz="1700"/>
            </a:lvl5pPr>
            <a:lvl6pPr marL="2285900" indent="0">
              <a:buNone/>
              <a:defRPr sz="1700"/>
            </a:lvl6pPr>
            <a:lvl7pPr marL="2743080" indent="0">
              <a:buNone/>
              <a:defRPr sz="1700"/>
            </a:lvl7pPr>
            <a:lvl8pPr marL="3200261" indent="0">
              <a:buNone/>
              <a:defRPr sz="1700"/>
            </a:lvl8pPr>
            <a:lvl9pPr marL="3657439" indent="0">
              <a:buNone/>
              <a:defRPr sz="17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05062643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6764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22682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419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79577" y="3362329"/>
            <a:ext cx="103155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2344401" y="3362329"/>
            <a:ext cx="103663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2344401" y="5010150"/>
            <a:ext cx="103663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69350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9941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655200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63699" y="3419474"/>
            <a:ext cx="21031200" cy="5705476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63699" y="9178926"/>
            <a:ext cx="21031200" cy="30003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2400">
                <a:latin typeface="Aleo" panose="020F0502020204030203" pitchFamily="34" charset="0"/>
              </a:defRPr>
            </a:lvl1pPr>
            <a:lvl2pPr marL="457180" indent="0">
              <a:buNone/>
              <a:defRPr sz="1900"/>
            </a:lvl2pPr>
            <a:lvl3pPr marL="914361" indent="0">
              <a:buNone/>
              <a:defRPr sz="1900"/>
            </a:lvl3pPr>
            <a:lvl4pPr marL="1371539" indent="0">
              <a:buNone/>
              <a:defRPr sz="1700"/>
            </a:lvl4pPr>
            <a:lvl5pPr marL="1828719" indent="0">
              <a:buNone/>
              <a:defRPr sz="1700"/>
            </a:lvl5pPr>
            <a:lvl6pPr marL="2285900" indent="0">
              <a:buNone/>
              <a:defRPr sz="1700"/>
            </a:lvl6pPr>
            <a:lvl7pPr marL="2743080" indent="0">
              <a:buNone/>
              <a:defRPr sz="1700"/>
            </a:lvl7pPr>
            <a:lvl8pPr marL="3200261" indent="0">
              <a:buNone/>
              <a:defRPr sz="1700"/>
            </a:lvl8pPr>
            <a:lvl9pPr marL="3657439" indent="0">
              <a:buNone/>
              <a:defRPr sz="17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59042029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3100">
                <a:latin typeface="Aleo" panose="020F0502020204030203" pitchFamily="34" charset="0"/>
              </a:defRPr>
            </a:lvl1pPr>
            <a:lvl2pPr>
              <a:defRPr sz="2900">
                <a:latin typeface="Aleo" panose="020F0502020204030203" pitchFamily="34" charset="0"/>
              </a:defRPr>
            </a:lvl2pPr>
            <a:lvl3pPr>
              <a:defRPr sz="2400">
                <a:latin typeface="Aleo" panose="020F0502020204030203" pitchFamily="34" charset="0"/>
              </a:defRPr>
            </a:lvl3pPr>
            <a:lvl4pPr>
              <a:defRPr sz="1900">
                <a:latin typeface="Aleo" panose="020F0502020204030203" pitchFamily="34" charset="0"/>
              </a:defRPr>
            </a:lvl4pPr>
            <a:lvl5pPr>
              <a:defRPr sz="1900">
                <a:latin typeface="Aleo" panose="020F0502020204030203" pitchFamily="34" charset="0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4230381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3100">
                <a:latin typeface="Aleo" panose="020F0502020204030203" pitchFamily="34" charset="0"/>
              </a:defRPr>
            </a:lvl1pPr>
            <a:lvl2pPr marL="457180" indent="0">
              <a:buNone/>
              <a:defRPr sz="2900"/>
            </a:lvl2pPr>
            <a:lvl3pPr marL="914361" indent="0">
              <a:buNone/>
              <a:defRPr sz="2400"/>
            </a:lvl3pPr>
            <a:lvl4pPr marL="1371539" indent="0">
              <a:buNone/>
              <a:defRPr sz="1900"/>
            </a:lvl4pPr>
            <a:lvl5pPr marL="1828719" indent="0">
              <a:buNone/>
              <a:defRPr sz="1900"/>
            </a:lvl5pPr>
            <a:lvl6pPr marL="2285900" indent="0">
              <a:buNone/>
              <a:defRPr sz="1900"/>
            </a:lvl6pPr>
            <a:lvl7pPr marL="2743080" indent="0">
              <a:buNone/>
              <a:defRPr sz="1900"/>
            </a:lvl7pPr>
            <a:lvl8pPr marL="3200261" indent="0">
              <a:buNone/>
              <a:defRPr sz="1900"/>
            </a:lvl8pPr>
            <a:lvl9pPr marL="3657439" indent="0">
              <a:buNone/>
              <a:defRPr sz="1900"/>
            </a:lvl9pPr>
          </a:lstStyle>
          <a:p>
            <a:pPr lvl="0"/>
            <a:endParaRPr lang="en-US" noProof="0" dirty="0">
              <a:sym typeface="Gill Sans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279462185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61841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7449801" y="730250"/>
            <a:ext cx="52578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1" y="730250"/>
            <a:ext cx="156210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4365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lIns="91436" tIns="45718" rIns="91436" bIns="45718" anchor="b"/>
          <a:lstStyle>
            <a:lvl1pPr algn="ctr"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2400">
                <a:latin typeface="Aleo" panose="020F0502020204030203" pitchFamily="34" charset="0"/>
              </a:defRPr>
            </a:lvl1pPr>
            <a:lvl2pPr marL="457180" indent="0" algn="ctr">
              <a:buNone/>
              <a:defRPr sz="1900"/>
            </a:lvl2pPr>
            <a:lvl3pPr marL="914361" indent="0" algn="ctr">
              <a:buNone/>
              <a:defRPr sz="1900"/>
            </a:lvl3pPr>
            <a:lvl4pPr marL="1371539" indent="0" algn="ctr">
              <a:buNone/>
              <a:defRPr sz="1700"/>
            </a:lvl4pPr>
            <a:lvl5pPr marL="1828719" indent="0" algn="ctr">
              <a:buNone/>
              <a:defRPr sz="1700"/>
            </a:lvl5pPr>
            <a:lvl6pPr marL="2285900" indent="0" algn="ctr">
              <a:buNone/>
              <a:defRPr sz="1700"/>
            </a:lvl6pPr>
            <a:lvl7pPr marL="2743080" indent="0" algn="ctr">
              <a:buNone/>
              <a:defRPr sz="1700"/>
            </a:lvl7pPr>
            <a:lvl8pPr marL="3200261" indent="0" algn="ctr">
              <a:buNone/>
              <a:defRPr sz="1700"/>
            </a:lvl8pPr>
            <a:lvl9pPr marL="3657439" indent="0" algn="ctr">
              <a:buNone/>
              <a:defRPr sz="170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61721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461910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63699" y="3419474"/>
            <a:ext cx="21031200" cy="5705476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63699" y="9178926"/>
            <a:ext cx="21031200" cy="30003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2400">
                <a:latin typeface="Aleo" panose="020F0502020204030203" pitchFamily="34" charset="0"/>
              </a:defRPr>
            </a:lvl1pPr>
            <a:lvl2pPr marL="457180" indent="0">
              <a:buNone/>
              <a:defRPr sz="1900"/>
            </a:lvl2pPr>
            <a:lvl3pPr marL="914361" indent="0">
              <a:buNone/>
              <a:defRPr sz="1900"/>
            </a:lvl3pPr>
            <a:lvl4pPr marL="1371539" indent="0">
              <a:buNone/>
              <a:defRPr sz="1700"/>
            </a:lvl4pPr>
            <a:lvl5pPr marL="1828719" indent="0">
              <a:buNone/>
              <a:defRPr sz="1700"/>
            </a:lvl5pPr>
            <a:lvl6pPr marL="2285900" indent="0">
              <a:buNone/>
              <a:defRPr sz="1700"/>
            </a:lvl6pPr>
            <a:lvl7pPr marL="2743080" indent="0">
              <a:buNone/>
              <a:defRPr sz="1700"/>
            </a:lvl7pPr>
            <a:lvl8pPr marL="3200261" indent="0">
              <a:buNone/>
              <a:defRPr sz="1700"/>
            </a:lvl8pPr>
            <a:lvl9pPr marL="3657439" indent="0">
              <a:buNone/>
              <a:defRPr sz="17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25886648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6764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22682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5356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79577" y="3362329"/>
            <a:ext cx="103155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2344401" y="3362329"/>
            <a:ext cx="103663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2344401" y="5010150"/>
            <a:ext cx="103663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81594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1692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6764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22682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16869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35137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3100">
                <a:latin typeface="Aleo" panose="020F0502020204030203" pitchFamily="34" charset="0"/>
              </a:defRPr>
            </a:lvl1pPr>
            <a:lvl2pPr>
              <a:defRPr sz="2900">
                <a:latin typeface="Aleo" panose="020F0502020204030203" pitchFamily="34" charset="0"/>
              </a:defRPr>
            </a:lvl2pPr>
            <a:lvl3pPr>
              <a:defRPr sz="2400">
                <a:latin typeface="Aleo" panose="020F0502020204030203" pitchFamily="34" charset="0"/>
              </a:defRPr>
            </a:lvl3pPr>
            <a:lvl4pPr>
              <a:defRPr sz="1900">
                <a:latin typeface="Aleo" panose="020F0502020204030203" pitchFamily="34" charset="0"/>
              </a:defRPr>
            </a:lvl4pPr>
            <a:lvl5pPr>
              <a:defRPr sz="1900">
                <a:latin typeface="Aleo" panose="020F0502020204030203" pitchFamily="34" charset="0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60283028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3100">
                <a:latin typeface="Aleo" panose="020F0502020204030203" pitchFamily="34" charset="0"/>
              </a:defRPr>
            </a:lvl1pPr>
            <a:lvl2pPr marL="457180" indent="0">
              <a:buNone/>
              <a:defRPr sz="2900"/>
            </a:lvl2pPr>
            <a:lvl3pPr marL="914361" indent="0">
              <a:buNone/>
              <a:defRPr sz="2400"/>
            </a:lvl3pPr>
            <a:lvl4pPr marL="1371539" indent="0">
              <a:buNone/>
              <a:defRPr sz="1900"/>
            </a:lvl4pPr>
            <a:lvl5pPr marL="1828719" indent="0">
              <a:buNone/>
              <a:defRPr sz="1900"/>
            </a:lvl5pPr>
            <a:lvl6pPr marL="2285900" indent="0">
              <a:buNone/>
              <a:defRPr sz="1900"/>
            </a:lvl6pPr>
            <a:lvl7pPr marL="2743080" indent="0">
              <a:buNone/>
              <a:defRPr sz="1900"/>
            </a:lvl7pPr>
            <a:lvl8pPr marL="3200261" indent="0">
              <a:buNone/>
              <a:defRPr sz="1900"/>
            </a:lvl8pPr>
            <a:lvl9pPr marL="3657439" indent="0">
              <a:buNone/>
              <a:defRPr sz="1900"/>
            </a:lvl9pPr>
          </a:lstStyle>
          <a:p>
            <a:pPr lvl="0"/>
            <a:endParaRPr lang="en-US" noProof="0" dirty="0">
              <a:sym typeface="Gill Sans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28486566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50834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7449801" y="730250"/>
            <a:ext cx="52578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1" y="730250"/>
            <a:ext cx="156210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958288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lIns="91436" tIns="45718" rIns="91436" bIns="45718" anchor="b"/>
          <a:lstStyle>
            <a:lvl1pPr algn="ctr"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2400">
                <a:latin typeface="Aleo" panose="020F0502020204030203" pitchFamily="34" charset="0"/>
              </a:defRPr>
            </a:lvl1pPr>
            <a:lvl2pPr marL="457180" indent="0" algn="ctr">
              <a:buNone/>
              <a:defRPr sz="1900"/>
            </a:lvl2pPr>
            <a:lvl3pPr marL="914361" indent="0" algn="ctr">
              <a:buNone/>
              <a:defRPr sz="1900"/>
            </a:lvl3pPr>
            <a:lvl4pPr marL="1371539" indent="0" algn="ctr">
              <a:buNone/>
              <a:defRPr sz="1700"/>
            </a:lvl4pPr>
            <a:lvl5pPr marL="1828719" indent="0" algn="ctr">
              <a:buNone/>
              <a:defRPr sz="1700"/>
            </a:lvl5pPr>
            <a:lvl6pPr marL="2285900" indent="0" algn="ctr">
              <a:buNone/>
              <a:defRPr sz="1700"/>
            </a:lvl6pPr>
            <a:lvl7pPr marL="2743080" indent="0" algn="ctr">
              <a:buNone/>
              <a:defRPr sz="1700"/>
            </a:lvl7pPr>
            <a:lvl8pPr marL="3200261" indent="0" algn="ctr">
              <a:buNone/>
              <a:defRPr sz="1700"/>
            </a:lvl8pPr>
            <a:lvl9pPr marL="3657439" indent="0" algn="ctr">
              <a:buNone/>
              <a:defRPr sz="170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86539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84716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63699" y="3419474"/>
            <a:ext cx="21031200" cy="5705476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63699" y="9178926"/>
            <a:ext cx="21031200" cy="30003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2400">
                <a:latin typeface="Aleo" panose="020F0502020204030203" pitchFamily="34" charset="0"/>
              </a:defRPr>
            </a:lvl1pPr>
            <a:lvl2pPr marL="457180" indent="0">
              <a:buNone/>
              <a:defRPr sz="1900"/>
            </a:lvl2pPr>
            <a:lvl3pPr marL="914361" indent="0">
              <a:buNone/>
              <a:defRPr sz="1900"/>
            </a:lvl3pPr>
            <a:lvl4pPr marL="1371539" indent="0">
              <a:buNone/>
              <a:defRPr sz="1700"/>
            </a:lvl4pPr>
            <a:lvl5pPr marL="1828719" indent="0">
              <a:buNone/>
              <a:defRPr sz="1700"/>
            </a:lvl5pPr>
            <a:lvl6pPr marL="2285900" indent="0">
              <a:buNone/>
              <a:defRPr sz="1700"/>
            </a:lvl6pPr>
            <a:lvl7pPr marL="2743080" indent="0">
              <a:buNone/>
              <a:defRPr sz="1700"/>
            </a:lvl7pPr>
            <a:lvl8pPr marL="3200261" indent="0">
              <a:buNone/>
              <a:defRPr sz="1700"/>
            </a:lvl8pPr>
            <a:lvl9pPr marL="3657439" indent="0">
              <a:buNone/>
              <a:defRPr sz="17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032120104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6764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22682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60013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79577" y="3362329"/>
            <a:ext cx="103155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2344401" y="3362329"/>
            <a:ext cx="103663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2344401" y="5010150"/>
            <a:ext cx="103663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7468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79577" y="3362329"/>
            <a:ext cx="103155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2344401" y="3362329"/>
            <a:ext cx="103663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2344401" y="5010150"/>
            <a:ext cx="103663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25584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11987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45462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3100">
                <a:latin typeface="Aleo" panose="020F0502020204030203" pitchFamily="34" charset="0"/>
              </a:defRPr>
            </a:lvl1pPr>
            <a:lvl2pPr>
              <a:defRPr sz="2900">
                <a:latin typeface="Aleo" panose="020F0502020204030203" pitchFamily="34" charset="0"/>
              </a:defRPr>
            </a:lvl2pPr>
            <a:lvl3pPr>
              <a:defRPr sz="2400">
                <a:latin typeface="Aleo" panose="020F0502020204030203" pitchFamily="34" charset="0"/>
              </a:defRPr>
            </a:lvl3pPr>
            <a:lvl4pPr>
              <a:defRPr sz="1900">
                <a:latin typeface="Aleo" panose="020F0502020204030203" pitchFamily="34" charset="0"/>
              </a:defRPr>
            </a:lvl4pPr>
            <a:lvl5pPr>
              <a:defRPr sz="1900">
                <a:latin typeface="Aleo" panose="020F0502020204030203" pitchFamily="34" charset="0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906943665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3100">
                <a:latin typeface="Aleo" panose="020F0502020204030203" pitchFamily="34" charset="0"/>
              </a:defRPr>
            </a:lvl1pPr>
            <a:lvl2pPr marL="457180" indent="0">
              <a:buNone/>
              <a:defRPr sz="2900"/>
            </a:lvl2pPr>
            <a:lvl3pPr marL="914361" indent="0">
              <a:buNone/>
              <a:defRPr sz="2400"/>
            </a:lvl3pPr>
            <a:lvl4pPr marL="1371539" indent="0">
              <a:buNone/>
              <a:defRPr sz="1900"/>
            </a:lvl4pPr>
            <a:lvl5pPr marL="1828719" indent="0">
              <a:buNone/>
              <a:defRPr sz="1900"/>
            </a:lvl5pPr>
            <a:lvl6pPr marL="2285900" indent="0">
              <a:buNone/>
              <a:defRPr sz="1900"/>
            </a:lvl6pPr>
            <a:lvl7pPr marL="2743080" indent="0">
              <a:buNone/>
              <a:defRPr sz="1900"/>
            </a:lvl7pPr>
            <a:lvl8pPr marL="3200261" indent="0">
              <a:buNone/>
              <a:defRPr sz="1900"/>
            </a:lvl8pPr>
            <a:lvl9pPr marL="3657439" indent="0">
              <a:buNone/>
              <a:defRPr sz="1900"/>
            </a:lvl9pPr>
          </a:lstStyle>
          <a:p>
            <a:pPr lvl="0"/>
            <a:endParaRPr lang="en-US" noProof="0" dirty="0">
              <a:sym typeface="Gill Sans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988260298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2125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7449801" y="730250"/>
            <a:ext cx="52578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1" y="730250"/>
            <a:ext cx="156210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33654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lIns="91436" tIns="45718" rIns="91436" bIns="45718" anchor="b"/>
          <a:lstStyle>
            <a:lvl1pPr algn="ctr"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 algn="ctr">
              <a:buNone/>
              <a:defRPr sz="2400">
                <a:latin typeface="Aleo" panose="020F0502020204030203" pitchFamily="34" charset="0"/>
              </a:defRPr>
            </a:lvl1pPr>
            <a:lvl2pPr marL="457180" indent="0" algn="ctr">
              <a:buNone/>
              <a:defRPr sz="1900"/>
            </a:lvl2pPr>
            <a:lvl3pPr marL="914361" indent="0" algn="ctr">
              <a:buNone/>
              <a:defRPr sz="1900"/>
            </a:lvl3pPr>
            <a:lvl4pPr marL="1371539" indent="0" algn="ctr">
              <a:buNone/>
              <a:defRPr sz="1700"/>
            </a:lvl4pPr>
            <a:lvl5pPr marL="1828719" indent="0" algn="ctr">
              <a:buNone/>
              <a:defRPr sz="1700"/>
            </a:lvl5pPr>
            <a:lvl6pPr marL="2285900" indent="0" algn="ctr">
              <a:buNone/>
              <a:defRPr sz="1700"/>
            </a:lvl6pPr>
            <a:lvl7pPr marL="2743080" indent="0" algn="ctr">
              <a:buNone/>
              <a:defRPr sz="1700"/>
            </a:lvl7pPr>
            <a:lvl8pPr marL="3200261" indent="0" algn="ctr">
              <a:buNone/>
              <a:defRPr sz="1700"/>
            </a:lvl8pPr>
            <a:lvl9pPr marL="3657439" indent="0" algn="ctr">
              <a:buNone/>
              <a:defRPr sz="1700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95765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68024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63699" y="3419474"/>
            <a:ext cx="21031200" cy="5705476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60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63699" y="9178926"/>
            <a:ext cx="21031200" cy="30003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2400">
                <a:latin typeface="Aleo" panose="020F0502020204030203" pitchFamily="34" charset="0"/>
              </a:defRPr>
            </a:lvl1pPr>
            <a:lvl2pPr marL="457180" indent="0">
              <a:buNone/>
              <a:defRPr sz="1900"/>
            </a:lvl2pPr>
            <a:lvl3pPr marL="914361" indent="0">
              <a:buNone/>
              <a:defRPr sz="1900"/>
            </a:lvl3pPr>
            <a:lvl4pPr marL="1371539" indent="0">
              <a:buNone/>
              <a:defRPr sz="1700"/>
            </a:lvl4pPr>
            <a:lvl5pPr marL="1828719" indent="0">
              <a:buNone/>
              <a:defRPr sz="1700"/>
            </a:lvl5pPr>
            <a:lvl6pPr marL="2285900" indent="0">
              <a:buNone/>
              <a:defRPr sz="1700"/>
            </a:lvl6pPr>
            <a:lvl7pPr marL="2743080" indent="0">
              <a:buNone/>
              <a:defRPr sz="1700"/>
            </a:lvl7pPr>
            <a:lvl8pPr marL="3200261" indent="0">
              <a:buNone/>
              <a:defRPr sz="1700"/>
            </a:lvl8pPr>
            <a:lvl9pPr marL="3657439" indent="0">
              <a:buNone/>
              <a:defRPr sz="17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209461842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16764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2268201" y="3651250"/>
            <a:ext cx="10439400" cy="87026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5787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52773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679577" y="3362329"/>
            <a:ext cx="103155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12344401" y="3362329"/>
            <a:ext cx="10366376" cy="1647826"/>
          </a:xfrm>
          <a:prstGeom prst="rect">
            <a:avLst/>
          </a:prstGeom>
        </p:spPr>
        <p:txBody>
          <a:bodyPr lIns="91436" tIns="45718" rIns="91436" bIns="45718" anchor="b"/>
          <a:lstStyle>
            <a:lvl1pPr marL="0" indent="0">
              <a:buNone/>
              <a:defRPr sz="2400" b="1">
                <a:latin typeface="Aleo" panose="020F0502020204030203" pitchFamily="34" charset="0"/>
              </a:defRPr>
            </a:lvl1pPr>
            <a:lvl2pPr marL="457180" indent="0">
              <a:buNone/>
              <a:defRPr sz="1900" b="1"/>
            </a:lvl2pPr>
            <a:lvl3pPr marL="914361" indent="0">
              <a:buNone/>
              <a:defRPr sz="1900" b="1"/>
            </a:lvl3pPr>
            <a:lvl4pPr marL="1371539" indent="0">
              <a:buNone/>
              <a:defRPr sz="1700" b="1"/>
            </a:lvl4pPr>
            <a:lvl5pPr marL="1828719" indent="0">
              <a:buNone/>
              <a:defRPr sz="1700" b="1"/>
            </a:lvl5pPr>
            <a:lvl6pPr marL="2285900" indent="0">
              <a:buNone/>
              <a:defRPr sz="1700" b="1"/>
            </a:lvl6pPr>
            <a:lvl7pPr marL="2743080" indent="0">
              <a:buNone/>
              <a:defRPr sz="1700" b="1"/>
            </a:lvl7pPr>
            <a:lvl8pPr marL="3200261" indent="0">
              <a:buNone/>
              <a:defRPr sz="1700" b="1"/>
            </a:lvl8pPr>
            <a:lvl9pPr marL="3657439" indent="0">
              <a:buNone/>
              <a:defRPr sz="1700" b="1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12344401" y="5010150"/>
            <a:ext cx="10366376" cy="736917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70322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39869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4827400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3100">
                <a:latin typeface="Aleo" panose="020F0502020204030203" pitchFamily="34" charset="0"/>
              </a:defRPr>
            </a:lvl1pPr>
            <a:lvl2pPr>
              <a:defRPr sz="2900">
                <a:latin typeface="Aleo" panose="020F0502020204030203" pitchFamily="34" charset="0"/>
              </a:defRPr>
            </a:lvl2pPr>
            <a:lvl3pPr>
              <a:defRPr sz="2400">
                <a:latin typeface="Aleo" panose="020F0502020204030203" pitchFamily="34" charset="0"/>
              </a:defRPr>
            </a:lvl3pPr>
            <a:lvl4pPr>
              <a:defRPr sz="1900">
                <a:latin typeface="Aleo" panose="020F0502020204030203" pitchFamily="34" charset="0"/>
              </a:defRPr>
            </a:lvl4pPr>
            <a:lvl5pPr>
              <a:defRPr sz="1900">
                <a:latin typeface="Aleo" panose="020F0502020204030203" pitchFamily="34" charset="0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71800806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3100">
                <a:latin typeface="Aleo" panose="020F0502020204030203" pitchFamily="34" charset="0"/>
              </a:defRPr>
            </a:lvl1pPr>
            <a:lvl2pPr marL="457180" indent="0">
              <a:buNone/>
              <a:defRPr sz="2900"/>
            </a:lvl2pPr>
            <a:lvl3pPr marL="914361" indent="0">
              <a:buNone/>
              <a:defRPr sz="2400"/>
            </a:lvl3pPr>
            <a:lvl4pPr marL="1371539" indent="0">
              <a:buNone/>
              <a:defRPr sz="1900"/>
            </a:lvl4pPr>
            <a:lvl5pPr marL="1828719" indent="0">
              <a:buNone/>
              <a:defRPr sz="1900"/>
            </a:lvl5pPr>
            <a:lvl6pPr marL="2285900" indent="0">
              <a:buNone/>
              <a:defRPr sz="1900"/>
            </a:lvl6pPr>
            <a:lvl7pPr marL="2743080" indent="0">
              <a:buNone/>
              <a:defRPr sz="1900"/>
            </a:lvl7pPr>
            <a:lvl8pPr marL="3200261" indent="0">
              <a:buNone/>
              <a:defRPr sz="1900"/>
            </a:lvl8pPr>
            <a:lvl9pPr marL="3657439" indent="0">
              <a:buNone/>
              <a:defRPr sz="1900"/>
            </a:lvl9pPr>
          </a:lstStyle>
          <a:p>
            <a:pPr lvl="0"/>
            <a:endParaRPr lang="en-US" noProof="0" dirty="0">
              <a:sym typeface="Gill Sans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777500143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6400" y="730253"/>
            <a:ext cx="21031200" cy="2651126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33906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17449801" y="730250"/>
            <a:ext cx="52578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1676401" y="730250"/>
            <a:ext cx="15621000" cy="11623676"/>
          </a:xfrm>
          <a:prstGeom prst="rect">
            <a:avLst/>
          </a:prstGeom>
        </p:spPr>
        <p:txBody>
          <a:bodyPr vert="eaVert" lIns="91436" tIns="45718" rIns="91436" bIns="45718"/>
          <a:lstStyle>
            <a:lvl1pPr>
              <a:defRPr>
                <a:latin typeface="Aleo" panose="020F0502020204030203" pitchFamily="34" charset="0"/>
              </a:defRPr>
            </a:lvl1pPr>
            <a:lvl2pPr>
              <a:defRPr>
                <a:latin typeface="Aleo" panose="020F0502020204030203" pitchFamily="34" charset="0"/>
              </a:defRPr>
            </a:lvl2pPr>
            <a:lvl3pPr>
              <a:defRPr>
                <a:latin typeface="Aleo" panose="020F0502020204030203" pitchFamily="34" charset="0"/>
              </a:defRPr>
            </a:lvl3pPr>
            <a:lvl4pPr>
              <a:defRPr>
                <a:latin typeface="Aleo" panose="020F0502020204030203" pitchFamily="34" charset="0"/>
              </a:defRPr>
            </a:lvl4pPr>
            <a:lvl5pPr>
              <a:defRPr>
                <a:latin typeface="Aleo" panose="020F0502020204030203" pitchFamily="34" charset="0"/>
              </a:defRPr>
            </a:lvl5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86574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260861"/>
            <a:ext cx="20726400" cy="2940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7772400"/>
            <a:ext cx="170688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71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4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915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87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59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831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80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74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14, 2023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4486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14, 2023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00714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168" y="8813807"/>
            <a:ext cx="20726400" cy="2724150"/>
          </a:xfrm>
        </p:spPr>
        <p:txBody>
          <a:bodyPr anchor="t"/>
          <a:lstStyle>
            <a:lvl1pPr algn="l">
              <a:defRPr sz="86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168" y="5813427"/>
            <a:ext cx="20726400" cy="3000374"/>
          </a:xfrm>
        </p:spPr>
        <p:txBody>
          <a:bodyPr anchor="b"/>
          <a:lstStyle>
            <a:lvl1pPr marL="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1pPr>
            <a:lvl2pPr marL="971852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2pPr>
            <a:lvl3pPr marL="194370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91556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4pPr>
            <a:lvl5pPr marL="388741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5pPr>
            <a:lvl6pPr marL="4859265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6pPr>
            <a:lvl7pPr marL="5831119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7pPr>
            <a:lvl8pPr marL="680297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8pPr>
            <a:lvl9pPr marL="7774827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14, 2023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49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437377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3200407"/>
            <a:ext cx="10769600" cy="9051926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5200" y="3200407"/>
            <a:ext cx="10769600" cy="9051926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14, 2023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9178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070231"/>
            <a:ext cx="10773835" cy="127952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71852" indent="0">
              <a:buNone/>
              <a:defRPr sz="4300" b="1"/>
            </a:lvl2pPr>
            <a:lvl3pPr marL="1943707" indent="0">
              <a:buNone/>
              <a:defRPr sz="3800" b="1"/>
            </a:lvl3pPr>
            <a:lvl4pPr marL="2915560" indent="0">
              <a:buNone/>
              <a:defRPr sz="3300" b="1"/>
            </a:lvl4pPr>
            <a:lvl5pPr marL="3887412" indent="0">
              <a:buNone/>
              <a:defRPr sz="3300" b="1"/>
            </a:lvl5pPr>
            <a:lvl6pPr marL="4859265" indent="0">
              <a:buNone/>
              <a:defRPr sz="3300" b="1"/>
            </a:lvl6pPr>
            <a:lvl7pPr marL="5831119" indent="0">
              <a:buNone/>
              <a:defRPr sz="3300" b="1"/>
            </a:lvl7pPr>
            <a:lvl8pPr marL="6802972" indent="0">
              <a:buNone/>
              <a:defRPr sz="3300" b="1"/>
            </a:lvl8pPr>
            <a:lvl9pPr marL="7774827" indent="0">
              <a:buNone/>
              <a:defRPr sz="3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4349750"/>
            <a:ext cx="10773835" cy="7902576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8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6751" y="3070231"/>
            <a:ext cx="10778067" cy="127952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71852" indent="0">
              <a:buNone/>
              <a:defRPr sz="4300" b="1"/>
            </a:lvl2pPr>
            <a:lvl3pPr marL="1943707" indent="0">
              <a:buNone/>
              <a:defRPr sz="3800" b="1"/>
            </a:lvl3pPr>
            <a:lvl4pPr marL="2915560" indent="0">
              <a:buNone/>
              <a:defRPr sz="3300" b="1"/>
            </a:lvl4pPr>
            <a:lvl5pPr marL="3887412" indent="0">
              <a:buNone/>
              <a:defRPr sz="3300" b="1"/>
            </a:lvl5pPr>
            <a:lvl6pPr marL="4859265" indent="0">
              <a:buNone/>
              <a:defRPr sz="3300" b="1"/>
            </a:lvl6pPr>
            <a:lvl7pPr marL="5831119" indent="0">
              <a:buNone/>
              <a:defRPr sz="3300" b="1"/>
            </a:lvl7pPr>
            <a:lvl8pPr marL="6802972" indent="0">
              <a:buNone/>
              <a:defRPr sz="3300" b="1"/>
            </a:lvl8pPr>
            <a:lvl9pPr marL="7774827" indent="0">
              <a:buNone/>
              <a:defRPr sz="3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6751" y="4349750"/>
            <a:ext cx="10778067" cy="7902576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8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14, 2023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1953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14, 2023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1975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14, 2023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41618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9" y="546101"/>
            <a:ext cx="8022168" cy="2324102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3467" y="546107"/>
            <a:ext cx="13631333" cy="11706226"/>
          </a:xfrm>
        </p:spPr>
        <p:txBody>
          <a:bodyPr/>
          <a:lstStyle>
            <a:lvl1pPr>
              <a:defRPr sz="6900"/>
            </a:lvl1pPr>
            <a:lvl2pPr>
              <a:defRPr sz="6000"/>
            </a:lvl2pPr>
            <a:lvl3pPr>
              <a:defRPr sz="50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9" y="2870207"/>
            <a:ext cx="8022168" cy="9382126"/>
          </a:xfrm>
        </p:spPr>
        <p:txBody>
          <a:bodyPr/>
          <a:lstStyle>
            <a:lvl1pPr marL="0" indent="0">
              <a:buNone/>
              <a:defRPr sz="2900"/>
            </a:lvl1pPr>
            <a:lvl2pPr marL="971852" indent="0">
              <a:buNone/>
              <a:defRPr sz="2600"/>
            </a:lvl2pPr>
            <a:lvl3pPr marL="1943707" indent="0">
              <a:buNone/>
              <a:defRPr sz="2100"/>
            </a:lvl3pPr>
            <a:lvl4pPr marL="2915560" indent="0">
              <a:buNone/>
              <a:defRPr sz="1900"/>
            </a:lvl4pPr>
            <a:lvl5pPr marL="3887412" indent="0">
              <a:buNone/>
              <a:defRPr sz="1900"/>
            </a:lvl5pPr>
            <a:lvl6pPr marL="4859265" indent="0">
              <a:buNone/>
              <a:defRPr sz="1900"/>
            </a:lvl6pPr>
            <a:lvl7pPr marL="5831119" indent="0">
              <a:buNone/>
              <a:defRPr sz="1900"/>
            </a:lvl7pPr>
            <a:lvl8pPr marL="6802972" indent="0">
              <a:buNone/>
              <a:defRPr sz="1900"/>
            </a:lvl8pPr>
            <a:lvl9pPr marL="7774827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14, 2023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3229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9435" y="9601207"/>
            <a:ext cx="14630400" cy="1133478"/>
          </a:xfrm>
        </p:spPr>
        <p:txBody>
          <a:bodyPr anchor="b"/>
          <a:lstStyle>
            <a:lvl1pPr algn="l">
              <a:defRPr sz="43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9435" y="1225550"/>
            <a:ext cx="14630400" cy="8229600"/>
          </a:xfrm>
        </p:spPr>
        <p:txBody>
          <a:bodyPr/>
          <a:lstStyle>
            <a:lvl1pPr marL="0" indent="0">
              <a:buNone/>
              <a:defRPr sz="6900"/>
            </a:lvl1pPr>
            <a:lvl2pPr marL="971852" indent="0">
              <a:buNone/>
              <a:defRPr sz="6000"/>
            </a:lvl2pPr>
            <a:lvl3pPr marL="1943707" indent="0">
              <a:buNone/>
              <a:defRPr sz="5000"/>
            </a:lvl3pPr>
            <a:lvl4pPr marL="2915560" indent="0">
              <a:buNone/>
              <a:defRPr sz="4300"/>
            </a:lvl4pPr>
            <a:lvl5pPr marL="3887412" indent="0">
              <a:buNone/>
              <a:defRPr sz="4300"/>
            </a:lvl5pPr>
            <a:lvl6pPr marL="4859265" indent="0">
              <a:buNone/>
              <a:defRPr sz="4300"/>
            </a:lvl6pPr>
            <a:lvl7pPr marL="5831119" indent="0">
              <a:buNone/>
              <a:defRPr sz="4300"/>
            </a:lvl7pPr>
            <a:lvl8pPr marL="6802972" indent="0">
              <a:buNone/>
              <a:defRPr sz="4300"/>
            </a:lvl8pPr>
            <a:lvl9pPr marL="7774827" indent="0">
              <a:buNone/>
              <a:defRPr sz="43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9435" y="10734683"/>
            <a:ext cx="14630400" cy="1609726"/>
          </a:xfrm>
        </p:spPr>
        <p:txBody>
          <a:bodyPr/>
          <a:lstStyle>
            <a:lvl1pPr marL="0" indent="0">
              <a:buNone/>
              <a:defRPr sz="2900"/>
            </a:lvl1pPr>
            <a:lvl2pPr marL="971852" indent="0">
              <a:buNone/>
              <a:defRPr sz="2600"/>
            </a:lvl2pPr>
            <a:lvl3pPr marL="1943707" indent="0">
              <a:buNone/>
              <a:defRPr sz="2100"/>
            </a:lvl3pPr>
            <a:lvl4pPr marL="2915560" indent="0">
              <a:buNone/>
              <a:defRPr sz="1900"/>
            </a:lvl4pPr>
            <a:lvl5pPr marL="3887412" indent="0">
              <a:buNone/>
              <a:defRPr sz="1900"/>
            </a:lvl5pPr>
            <a:lvl6pPr marL="4859265" indent="0">
              <a:buNone/>
              <a:defRPr sz="1900"/>
            </a:lvl6pPr>
            <a:lvl7pPr marL="5831119" indent="0">
              <a:buNone/>
              <a:defRPr sz="1900"/>
            </a:lvl7pPr>
            <a:lvl8pPr marL="6802972" indent="0">
              <a:buNone/>
              <a:defRPr sz="1900"/>
            </a:lvl8pPr>
            <a:lvl9pPr marL="7774827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14, 2023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8508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14, 2023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588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78400" y="549281"/>
            <a:ext cx="5486400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549281"/>
            <a:ext cx="1605280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14, 2023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6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 sz="3100">
                <a:latin typeface="Aleo" panose="020F0502020204030203" pitchFamily="34" charset="0"/>
              </a:defRPr>
            </a:lvl1pPr>
            <a:lvl2pPr>
              <a:defRPr sz="2900">
                <a:latin typeface="Aleo" panose="020F0502020204030203" pitchFamily="34" charset="0"/>
              </a:defRPr>
            </a:lvl2pPr>
            <a:lvl3pPr>
              <a:defRPr sz="2400">
                <a:latin typeface="Aleo" panose="020F0502020204030203" pitchFamily="34" charset="0"/>
              </a:defRPr>
            </a:lvl3pPr>
            <a:lvl4pPr>
              <a:defRPr sz="1900">
                <a:latin typeface="Aleo" panose="020F0502020204030203" pitchFamily="34" charset="0"/>
              </a:defRPr>
            </a:lvl4pPr>
            <a:lvl5pPr>
              <a:defRPr sz="1900">
                <a:latin typeface="Aleo" panose="020F0502020204030203" pitchFamily="34" charset="0"/>
              </a:defRPr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2777393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679576" y="914400"/>
            <a:ext cx="7864475" cy="3200400"/>
          </a:xfrm>
          <a:prstGeom prst="rect">
            <a:avLst/>
          </a:prstGeom>
        </p:spPr>
        <p:txBody>
          <a:bodyPr lIns="91436" tIns="45718" rIns="91436" bIns="45718" anchor="b"/>
          <a:lstStyle>
            <a:lvl1pPr>
              <a:defRPr sz="3100">
                <a:latin typeface="Aleo" panose="020F0502020204030203" pitchFamily="34" charset="0"/>
              </a:defRPr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0366376" y="1974853"/>
            <a:ext cx="12344400" cy="9747250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3100">
                <a:latin typeface="Aleo" panose="020F0502020204030203" pitchFamily="34" charset="0"/>
              </a:defRPr>
            </a:lvl1pPr>
            <a:lvl2pPr marL="457180" indent="0">
              <a:buNone/>
              <a:defRPr sz="2900"/>
            </a:lvl2pPr>
            <a:lvl3pPr marL="914361" indent="0">
              <a:buNone/>
              <a:defRPr sz="2400"/>
            </a:lvl3pPr>
            <a:lvl4pPr marL="1371539" indent="0">
              <a:buNone/>
              <a:defRPr sz="1900"/>
            </a:lvl4pPr>
            <a:lvl5pPr marL="1828719" indent="0">
              <a:buNone/>
              <a:defRPr sz="1900"/>
            </a:lvl5pPr>
            <a:lvl6pPr marL="2285900" indent="0">
              <a:buNone/>
              <a:defRPr sz="1900"/>
            </a:lvl6pPr>
            <a:lvl7pPr marL="2743080" indent="0">
              <a:buNone/>
              <a:defRPr sz="1900"/>
            </a:lvl7pPr>
            <a:lvl8pPr marL="3200261" indent="0">
              <a:buNone/>
              <a:defRPr sz="1900"/>
            </a:lvl8pPr>
            <a:lvl9pPr marL="3657439" indent="0">
              <a:buNone/>
              <a:defRPr sz="1900"/>
            </a:lvl9pPr>
          </a:lstStyle>
          <a:p>
            <a:pPr lvl="0"/>
            <a:endParaRPr lang="en-US" noProof="0" dirty="0">
              <a:sym typeface="Gill Sans" charset="0"/>
            </a:endParaRP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679576" y="4114800"/>
            <a:ext cx="7864475" cy="7623176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sz="1700">
                <a:latin typeface="Aleo" panose="020F0502020204030203" pitchFamily="34" charset="0"/>
              </a:defRPr>
            </a:lvl1pPr>
            <a:lvl2pPr marL="457180" indent="0">
              <a:buNone/>
              <a:defRPr sz="1400"/>
            </a:lvl2pPr>
            <a:lvl3pPr marL="914361" indent="0">
              <a:buNone/>
              <a:defRPr sz="1200"/>
            </a:lvl3pPr>
            <a:lvl4pPr marL="1371539" indent="0">
              <a:buNone/>
              <a:defRPr sz="1000"/>
            </a:lvl4pPr>
            <a:lvl5pPr marL="1828719" indent="0">
              <a:buNone/>
              <a:defRPr sz="1000"/>
            </a:lvl5pPr>
            <a:lvl6pPr marL="2285900" indent="0">
              <a:buNone/>
              <a:defRPr sz="1000"/>
            </a:lvl6pPr>
            <a:lvl7pPr marL="2743080" indent="0">
              <a:buNone/>
              <a:defRPr sz="1000"/>
            </a:lvl7pPr>
            <a:lvl8pPr marL="3200261" indent="0">
              <a:buNone/>
              <a:defRPr sz="1000"/>
            </a:lvl8pPr>
            <a:lvl9pPr marL="3657439" indent="0">
              <a:buNone/>
              <a:defRPr sz="1000"/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91635193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7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180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361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53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71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11755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03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513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0991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47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49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1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9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7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180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361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53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71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11755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03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513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0991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47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49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1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9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7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180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361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53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71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11755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03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513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0991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47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49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1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9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/>
          </p:cNvSpPr>
          <p:nvPr/>
        </p:nvSpPr>
        <p:spPr bwMode="auto">
          <a:xfrm>
            <a:off x="8723312" y="-14285"/>
            <a:ext cx="15725776" cy="13800138"/>
          </a:xfrm>
          <a:custGeom>
            <a:avLst/>
            <a:gdLst>
              <a:gd name="T0" fmla="*/ 6732233 w 21600"/>
              <a:gd name="T1" fmla="*/ 14695 h 21600"/>
              <a:gd name="T2" fmla="*/ 15674812 w 21600"/>
              <a:gd name="T3" fmla="*/ 0 h 21600"/>
              <a:gd name="T4" fmla="*/ 15725775 w 21600"/>
              <a:gd name="T5" fmla="*/ 13800138 h 21600"/>
              <a:gd name="T6" fmla="*/ 0 w 21600"/>
              <a:gd name="T7" fmla="*/ 13766915 h 21600"/>
              <a:gd name="T8" fmla="*/ 6732233 w 21600"/>
              <a:gd name="T9" fmla="*/ 14695 h 21600"/>
              <a:gd name="T10" fmla="*/ 6732233 w 21600"/>
              <a:gd name="T11" fmla="*/ 1469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9247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8"/>
                </a:lnTo>
                <a:lnTo>
                  <a:pt x="9247" y="23"/>
                </a:lnTo>
                <a:close/>
                <a:moveTo>
                  <a:pt x="9247" y="23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latin typeface="Aleo" panose="020F050202020403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7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180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361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53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71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11755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03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513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0991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47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49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1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9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1"/>
          <p:cNvSpPr>
            <a:spLocks/>
          </p:cNvSpPr>
          <p:nvPr/>
        </p:nvSpPr>
        <p:spPr bwMode="auto">
          <a:xfrm>
            <a:off x="8723312" y="-14285"/>
            <a:ext cx="15725776" cy="13800138"/>
          </a:xfrm>
          <a:custGeom>
            <a:avLst/>
            <a:gdLst>
              <a:gd name="T0" fmla="*/ 6732233 w 21600"/>
              <a:gd name="T1" fmla="*/ 14695 h 21600"/>
              <a:gd name="T2" fmla="*/ 15674812 w 21600"/>
              <a:gd name="T3" fmla="*/ 0 h 21600"/>
              <a:gd name="T4" fmla="*/ 15725775 w 21600"/>
              <a:gd name="T5" fmla="*/ 13800138 h 21600"/>
              <a:gd name="T6" fmla="*/ 0 w 21600"/>
              <a:gd name="T7" fmla="*/ 13766915 h 21600"/>
              <a:gd name="T8" fmla="*/ 6732233 w 21600"/>
              <a:gd name="T9" fmla="*/ 14695 h 21600"/>
              <a:gd name="T10" fmla="*/ 6732233 w 21600"/>
              <a:gd name="T11" fmla="*/ 1469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9247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8"/>
                </a:lnTo>
                <a:lnTo>
                  <a:pt x="9247" y="23"/>
                </a:lnTo>
                <a:close/>
                <a:moveTo>
                  <a:pt x="9247" y="23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latin typeface="Aleo" panose="020F050202020403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7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180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361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53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71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11755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03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513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0991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47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49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1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9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1"/>
          <p:cNvSpPr>
            <a:spLocks/>
          </p:cNvSpPr>
          <p:nvPr/>
        </p:nvSpPr>
        <p:spPr bwMode="auto">
          <a:xfrm>
            <a:off x="8723312" y="-14285"/>
            <a:ext cx="15725776" cy="13800138"/>
          </a:xfrm>
          <a:custGeom>
            <a:avLst/>
            <a:gdLst>
              <a:gd name="T0" fmla="*/ 6732233 w 21600"/>
              <a:gd name="T1" fmla="*/ 14695 h 21600"/>
              <a:gd name="T2" fmla="*/ 15674812 w 21600"/>
              <a:gd name="T3" fmla="*/ 0 h 21600"/>
              <a:gd name="T4" fmla="*/ 15725775 w 21600"/>
              <a:gd name="T5" fmla="*/ 13800138 h 21600"/>
              <a:gd name="T6" fmla="*/ 0 w 21600"/>
              <a:gd name="T7" fmla="*/ 13766915 h 21600"/>
              <a:gd name="T8" fmla="*/ 6732233 w 21600"/>
              <a:gd name="T9" fmla="*/ 14695 h 21600"/>
              <a:gd name="T10" fmla="*/ 6732233 w 21600"/>
              <a:gd name="T11" fmla="*/ 1469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600" h="21600">
                <a:moveTo>
                  <a:pt x="9247" y="23"/>
                </a:moveTo>
                <a:lnTo>
                  <a:pt x="21530" y="0"/>
                </a:lnTo>
                <a:lnTo>
                  <a:pt x="21600" y="21600"/>
                </a:lnTo>
                <a:lnTo>
                  <a:pt x="0" y="21548"/>
                </a:lnTo>
                <a:lnTo>
                  <a:pt x="9247" y="23"/>
                </a:lnTo>
                <a:close/>
                <a:moveTo>
                  <a:pt x="9247" y="23"/>
                </a:moveTo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 dirty="0">
              <a:latin typeface="Aleo" panose="020F0502020204030203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17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57180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361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53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719" algn="ctr" rtl="0" fontAlgn="base">
        <a:spcBef>
          <a:spcPct val="0"/>
        </a:spcBef>
        <a:spcAft>
          <a:spcPct val="0"/>
        </a:spcAft>
        <a:defRPr sz="117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11755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56203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2006513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450991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895472" indent="-800063" algn="l" rtl="0" eaLnBrk="0" fontAlgn="base" hangingPunct="0">
        <a:spcBef>
          <a:spcPts val="5200"/>
        </a:spcBef>
        <a:spcAft>
          <a:spcPct val="0"/>
        </a:spcAft>
        <a:buSzPct val="171000"/>
        <a:buFont typeface="Gill Sans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1449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0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1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9" indent="-228590" algn="l" defTabSz="91436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0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1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9" algn="l" defTabSz="914361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49278"/>
            <a:ext cx="21945600" cy="2286000"/>
          </a:xfrm>
          <a:prstGeom prst="rect">
            <a:avLst/>
          </a:prstGeom>
        </p:spPr>
        <p:txBody>
          <a:bodyPr vert="horz" lIns="194370" tIns="97186" rIns="194370" bIns="97186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3200407"/>
            <a:ext cx="21945600" cy="9051926"/>
          </a:xfrm>
          <a:prstGeom prst="rect">
            <a:avLst/>
          </a:prstGeom>
        </p:spPr>
        <p:txBody>
          <a:bodyPr vert="horz" lIns="194370" tIns="97186" rIns="194370" bIns="9718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200" y="12712709"/>
            <a:ext cx="5689600" cy="730250"/>
          </a:xfrm>
          <a:prstGeom prst="rect">
            <a:avLst/>
          </a:prstGeom>
        </p:spPr>
        <p:txBody>
          <a:bodyPr vert="horz" lIns="194370" tIns="97186" rIns="194370" bIns="97186" rtlCol="0" anchor="ctr"/>
          <a:lstStyle>
            <a:lvl1pPr algn="l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1B13E-D5AF-485E-81A1-82A140076526}" type="datetime4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May 14, 2023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1200" y="12712709"/>
            <a:ext cx="7721600" cy="730250"/>
          </a:xfrm>
          <a:prstGeom prst="rect">
            <a:avLst/>
          </a:prstGeom>
        </p:spPr>
        <p:txBody>
          <a:bodyPr vert="horz" lIns="194370" tIns="97186" rIns="194370" bIns="97186" rtlCol="0" anchor="ctr"/>
          <a:lstStyle>
            <a:lvl1pPr algn="ct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5200" y="12712709"/>
            <a:ext cx="5689600" cy="730250"/>
          </a:xfrm>
          <a:prstGeom prst="rect">
            <a:avLst/>
          </a:prstGeom>
        </p:spPr>
        <p:txBody>
          <a:bodyPr vert="horz" lIns="194370" tIns="97186" rIns="194370" bIns="97186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4ED01-E2A0-4C1E-8E21-014B99041579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6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ctr" defTabSz="1943707" rtl="0" eaLnBrk="1" latinLnBrk="0" hangingPunct="1">
        <a:spcBef>
          <a:spcPct val="0"/>
        </a:spcBef>
        <a:buNone/>
        <a:defRPr sz="9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8889" indent="-728889" algn="l" defTabSz="1943707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579260" indent="-607406" algn="l" defTabSz="1943707" rtl="0" eaLnBrk="1" latinLnBrk="0" hangingPunct="1">
        <a:spcBef>
          <a:spcPct val="20000"/>
        </a:spcBef>
        <a:buFont typeface="Arial" pitchFamily="34" charset="0"/>
        <a:buChar char="–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429632" indent="-485927" algn="l" defTabSz="1943707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401487" indent="-485927" algn="l" defTabSz="1943707" rtl="0" eaLnBrk="1" latinLnBrk="0" hangingPunct="1">
        <a:spcBef>
          <a:spcPct val="20000"/>
        </a:spcBef>
        <a:buFont typeface="Arial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73339" indent="-485927" algn="l" defTabSz="1943707" rtl="0" eaLnBrk="1" latinLnBrk="0" hangingPunct="1">
        <a:spcBef>
          <a:spcPct val="20000"/>
        </a:spcBef>
        <a:buFont typeface="Arial" pitchFamily="34" charset="0"/>
        <a:buChar char="»"/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345194" indent="-485927" algn="l" defTabSz="1943707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317049" indent="-485927" algn="l" defTabSz="1943707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288902" indent="-485927" algn="l" defTabSz="1943707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260754" indent="-485927" algn="l" defTabSz="1943707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43707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971852" algn="l" defTabSz="1943707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943707" algn="l" defTabSz="1943707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3pPr>
      <a:lvl4pPr marL="2915560" algn="l" defTabSz="1943707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4pPr>
      <a:lvl5pPr marL="3887412" algn="l" defTabSz="1943707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5pPr>
      <a:lvl6pPr marL="4859265" algn="l" defTabSz="1943707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6pPr>
      <a:lvl7pPr marL="5831119" algn="l" defTabSz="1943707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7pPr>
      <a:lvl8pPr marL="6802972" algn="l" defTabSz="1943707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8pPr>
      <a:lvl9pPr marL="7774827" algn="l" defTabSz="1943707" rtl="0" eaLnBrk="1" latinLnBrk="0" hangingPunct="1">
        <a:defRPr sz="3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6"/>
          <p:cNvSpPr>
            <a:spLocks/>
          </p:cNvSpPr>
          <p:nvPr/>
        </p:nvSpPr>
        <p:spPr bwMode="auto">
          <a:xfrm>
            <a:off x="2026763" y="6111338"/>
            <a:ext cx="20218576" cy="335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endParaRPr lang="en-US" sz="3800" b="1" dirty="0">
              <a:solidFill>
                <a:srgbClr val="3C3C3C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  <a:sym typeface="Lato" panose="020F0502020204030203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3800" b="1" dirty="0">
                <a:solidFill>
                  <a:srgbClr val="3C3C3C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  <a:sym typeface="Lato" panose="020F0502020204030203" pitchFamily="34" charset="0"/>
              </a:rPr>
              <a:t>Hanna Abi Akl</a:t>
            </a:r>
          </a:p>
          <a:p>
            <a:pPr eaLnBrk="1" hangingPunct="1">
              <a:lnSpc>
                <a:spcPct val="150000"/>
              </a:lnSpc>
            </a:pPr>
            <a:r>
              <a:rPr lang="en-US" sz="3800" b="1" dirty="0">
                <a:solidFill>
                  <a:srgbClr val="3C3C3C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  <a:sym typeface="Lato" panose="020F0502020204030203" pitchFamily="34" charset="0"/>
              </a:rPr>
              <a:t>Data </a:t>
            </a:r>
            <a:r>
              <a:rPr lang="en-US" sz="3800" b="1" dirty="0" err="1">
                <a:solidFill>
                  <a:srgbClr val="3C3C3C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  <a:sym typeface="Lato" panose="020F0502020204030203" pitchFamily="34" charset="0"/>
              </a:rPr>
              <a:t>ScienceTech</a:t>
            </a:r>
            <a:r>
              <a:rPr lang="en-US" sz="3800" b="1" dirty="0">
                <a:solidFill>
                  <a:srgbClr val="3C3C3C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  <a:sym typeface="Lato" panose="020F0502020204030203" pitchFamily="34" charset="0"/>
              </a:rPr>
              <a:t> Institute</a:t>
            </a:r>
          </a:p>
          <a:p>
            <a:pPr eaLnBrk="1" hangingPunct="1">
              <a:lnSpc>
                <a:spcPct val="150000"/>
              </a:lnSpc>
            </a:pPr>
            <a:r>
              <a:rPr lang="en-US" sz="3600" b="1" dirty="0" err="1">
                <a:solidFill>
                  <a:srgbClr val="3C3C3C"/>
                </a:solidFill>
                <a:latin typeface="Arial" panose="020B0604020202020204" pitchFamily="34" charset="0"/>
                <a:ea typeface="Lato" panose="020F0502020204030203" pitchFamily="34" charset="0"/>
                <a:cs typeface="Arial" panose="020B0604020202020204" pitchFamily="34" charset="0"/>
                <a:sym typeface="Lato" panose="020F0502020204030203" pitchFamily="34" charset="0"/>
              </a:rPr>
              <a:t>hanna.abi-akl@dsti.institute</a:t>
            </a:r>
            <a:endParaRPr lang="en-US" sz="3600" b="1" dirty="0">
              <a:solidFill>
                <a:srgbClr val="3C3C3C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  <a:sym typeface="Lato" panose="020F0502020204030203" pitchFamily="34" charset="0"/>
            </a:endParaRPr>
          </a:p>
        </p:txBody>
      </p:sp>
      <p:sp>
        <p:nvSpPr>
          <p:cNvPr id="9224" name="Rectangle 7"/>
          <p:cNvSpPr>
            <a:spLocks/>
          </p:cNvSpPr>
          <p:nvPr/>
        </p:nvSpPr>
        <p:spPr bwMode="auto">
          <a:xfrm>
            <a:off x="-10365" y="5494796"/>
            <a:ext cx="24384000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r>
              <a:rPr lang="en-US" sz="8300" b="1" dirty="0">
                <a:solidFill>
                  <a:srgbClr val="3C3C3C"/>
                </a:solidFill>
                <a:latin typeface="Arial" pitchFamily="34" charset="0"/>
                <a:ea typeface="Tahoma" pitchFamily="34" charset="0"/>
                <a:cs typeface="Arial" pitchFamily="34" charset="0"/>
                <a:sym typeface="Aleo" panose="020F0502020204030203" pitchFamily="34" charset="0"/>
              </a:rPr>
              <a:t>The Path to Autonomous Learners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24" y="1097360"/>
            <a:ext cx="4704654" cy="1656184"/>
          </a:xfrm>
          <a:prstGeom prst="rect">
            <a:avLst/>
          </a:prstGeom>
        </p:spPr>
      </p:pic>
      <p:pic>
        <p:nvPicPr>
          <p:cNvPr id="4" name="Picture 3" descr="A picture containing text, graphics, font, screenshot&#10;&#10;Description automatically generated">
            <a:extLst>
              <a:ext uri="{FF2B5EF4-FFF2-40B4-BE49-F238E27FC236}">
                <a16:creationId xmlns:a16="http://schemas.microsoft.com/office/drawing/2014/main" id="{D640835F-4DF9-B915-43E7-9B05F707A4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842" y="9882336"/>
            <a:ext cx="6402316" cy="335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15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/>
          </p:cNvSpPr>
          <p:nvPr/>
        </p:nvSpPr>
        <p:spPr bwMode="auto">
          <a:xfrm>
            <a:off x="360000" y="660400"/>
            <a:ext cx="180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93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Research Directions</a:t>
            </a:r>
          </a:p>
        </p:txBody>
      </p:sp>
      <p:sp>
        <p:nvSpPr>
          <p:cNvPr id="16395" name="Rectangle 10"/>
          <p:cNvSpPr>
            <a:spLocks/>
          </p:cNvSpPr>
          <p:nvPr/>
        </p:nvSpPr>
        <p:spPr bwMode="auto">
          <a:xfrm>
            <a:off x="958752" y="5705872"/>
            <a:ext cx="2189043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Domain-specific autonomous learners</a:t>
            </a:r>
          </a:p>
          <a:p>
            <a:pPr algn="just" eaLnBrk="1" hangingPunct="1"/>
            <a:endParaRPr lang="en-US" sz="4800" dirty="0">
              <a:solidFill>
                <a:schemeClr val="tx1"/>
              </a:solidFill>
              <a:latin typeface="Lato Light" panose="020F03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  <a:p>
            <a:pPr algn="just" eaLnBrk="1" hangingPunct="1"/>
            <a:endParaRPr lang="en-US" sz="4800" dirty="0">
              <a:solidFill>
                <a:schemeClr val="tx1"/>
              </a:solidFill>
              <a:latin typeface="Lato Light" panose="020F03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Consolidated Upper-Level Universal Ontology</a:t>
            </a:r>
          </a:p>
          <a:p>
            <a:pPr algn="just" eaLnBrk="1" hangingPunct="1"/>
            <a:endParaRPr lang="en-US" sz="4800" dirty="0">
              <a:solidFill>
                <a:schemeClr val="tx1"/>
              </a:solidFill>
              <a:latin typeface="Lato Light" panose="020F03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  <a:p>
            <a:pPr algn="just" eaLnBrk="1" hangingPunct="1"/>
            <a:endParaRPr lang="en-US" sz="4800" dirty="0">
              <a:solidFill>
                <a:schemeClr val="tx1"/>
              </a:solidFill>
              <a:latin typeface="Lato Light" panose="020F03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Multi-language conversational agents</a:t>
            </a:r>
          </a:p>
          <a:p>
            <a:pPr algn="just" eaLnBrk="1" hangingPunct="1"/>
            <a:endParaRPr lang="en-US" sz="4800" dirty="0">
              <a:solidFill>
                <a:schemeClr val="tx1"/>
              </a:solidFill>
              <a:latin typeface="Lato Light" panose="020F03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128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/>
          </p:cNvSpPr>
          <p:nvPr/>
        </p:nvSpPr>
        <p:spPr bwMode="auto">
          <a:xfrm>
            <a:off x="1016000" y="5499100"/>
            <a:ext cx="59674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endParaRPr lang="en-US" sz="4300" b="1" dirty="0">
              <a:solidFill>
                <a:srgbClr val="3C3C3C"/>
              </a:solidFill>
              <a:latin typeface="Aleo" panose="020F0502020204030203" pitchFamily="34" charset="0"/>
              <a:ea typeface="Aleo" panose="020F0502020204030203" pitchFamily="34" charset="0"/>
              <a:cs typeface="Aleo" panose="020F0502020204030203" pitchFamily="34" charset="0"/>
              <a:sym typeface="Aleo" panose="020F0502020204030203" pitchFamily="34" charset="0"/>
            </a:endParaRPr>
          </a:p>
        </p:txBody>
      </p:sp>
      <p:sp>
        <p:nvSpPr>
          <p:cNvPr id="15363" name="Rectangle 2"/>
          <p:cNvSpPr>
            <a:spLocks/>
          </p:cNvSpPr>
          <p:nvPr/>
        </p:nvSpPr>
        <p:spPr bwMode="auto">
          <a:xfrm>
            <a:off x="8267562" y="6591821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93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Thank You</a:t>
            </a:r>
          </a:p>
        </p:txBody>
      </p:sp>
      <p:sp>
        <p:nvSpPr>
          <p:cNvPr id="15364" name="Rectangle 3"/>
          <p:cNvSpPr>
            <a:spLocks/>
          </p:cNvSpPr>
          <p:nvPr/>
        </p:nvSpPr>
        <p:spPr bwMode="auto">
          <a:xfrm>
            <a:off x="1016000" y="6451600"/>
            <a:ext cx="75692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endParaRPr lang="en-US" sz="3600" dirty="0">
              <a:solidFill>
                <a:schemeClr val="tx1"/>
              </a:solidFill>
              <a:latin typeface="Lato Light" panose="020F03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59807E-56C7-F512-9578-6F5F5827E83B}"/>
              </a:ext>
            </a:extLst>
          </p:cNvPr>
          <p:cNvSpPr txBox="1"/>
          <p:nvPr/>
        </p:nvSpPr>
        <p:spPr>
          <a:xfrm>
            <a:off x="8267562" y="6902792"/>
            <a:ext cx="7848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118828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/>
          </p:cNvSpPr>
          <p:nvPr/>
        </p:nvSpPr>
        <p:spPr bwMode="auto">
          <a:xfrm>
            <a:off x="0" y="9969500"/>
            <a:ext cx="24384000" cy="3746500"/>
          </a:xfrm>
          <a:prstGeom prst="rect">
            <a:avLst/>
          </a:pr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Aleo" panose="020F0502020204030203" pitchFamily="34" charset="0"/>
            </a:endParaRPr>
          </a:p>
        </p:txBody>
      </p:sp>
      <p:sp>
        <p:nvSpPr>
          <p:cNvPr id="11269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93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Research Questions</a:t>
            </a:r>
          </a:p>
        </p:txBody>
      </p:sp>
      <p:sp>
        <p:nvSpPr>
          <p:cNvPr id="11272" name="Rectangle 7"/>
          <p:cNvSpPr>
            <a:spLocks/>
          </p:cNvSpPr>
          <p:nvPr/>
        </p:nvSpPr>
        <p:spPr bwMode="auto">
          <a:xfrm>
            <a:off x="1054099" y="10623550"/>
            <a:ext cx="530525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4300" b="1" dirty="0">
                <a:solidFill>
                  <a:srgbClr val="3C3C3C"/>
                </a:solidFill>
                <a:latin typeface="Ale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Hypothesis</a:t>
            </a:r>
          </a:p>
        </p:txBody>
      </p:sp>
      <p:sp>
        <p:nvSpPr>
          <p:cNvPr id="11273" name="Rectangle 8"/>
          <p:cNvSpPr>
            <a:spLocks/>
          </p:cNvSpPr>
          <p:nvPr/>
        </p:nvSpPr>
        <p:spPr bwMode="auto">
          <a:xfrm>
            <a:off x="1054099" y="11671300"/>
            <a:ext cx="20713701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It is possible to build a framework that relies on an incremental learning mechanism based on higher-order concepts and accumulate new knowledge based on reasoning coupled with its existing data.</a:t>
            </a:r>
          </a:p>
        </p:txBody>
      </p:sp>
      <p:sp>
        <p:nvSpPr>
          <p:cNvPr id="11271" name="Rectangle 6"/>
          <p:cNvSpPr>
            <a:spLocks/>
          </p:cNvSpPr>
          <p:nvPr/>
        </p:nvSpPr>
        <p:spPr bwMode="auto">
          <a:xfrm>
            <a:off x="7226299" y="7131050"/>
            <a:ext cx="16370301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To what extent is such a system capable of reasoning on its own in an explainable and trustworthy manner?</a:t>
            </a:r>
          </a:p>
        </p:txBody>
      </p:sp>
      <p:sp>
        <p:nvSpPr>
          <p:cNvPr id="11270" name="Rectangle 5"/>
          <p:cNvSpPr>
            <a:spLocks/>
          </p:cNvSpPr>
          <p:nvPr/>
        </p:nvSpPr>
        <p:spPr bwMode="auto">
          <a:xfrm>
            <a:off x="7226300" y="3600450"/>
            <a:ext cx="163703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Is it possible to build a system that can learn with minimal input knowledge?</a:t>
            </a:r>
          </a:p>
        </p:txBody>
      </p:sp>
      <p:pic>
        <p:nvPicPr>
          <p:cNvPr id="9" name="Picture 8" descr="A black and white image of a head with gears&#10;&#10;Description automatically generated with low confidence">
            <a:extLst>
              <a:ext uri="{FF2B5EF4-FFF2-40B4-BE49-F238E27FC236}">
                <a16:creationId xmlns:a16="http://schemas.microsoft.com/office/drawing/2014/main" id="{847708A9-8ABE-3BEB-7886-EBB7F2945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27" y="3232150"/>
            <a:ext cx="3584072" cy="2514200"/>
          </a:xfrm>
          <a:prstGeom prst="rect">
            <a:avLst/>
          </a:prstGeom>
        </p:spPr>
      </p:pic>
      <p:pic>
        <p:nvPicPr>
          <p:cNvPr id="10" name="Picture 9" descr="A black and white image of a head with gears&#10;&#10;Description automatically generated with low confidence">
            <a:extLst>
              <a:ext uri="{FF2B5EF4-FFF2-40B4-BE49-F238E27FC236}">
                <a16:creationId xmlns:a16="http://schemas.microsoft.com/office/drawing/2014/main" id="{B34DA69C-E0C5-ADDD-59FF-727057FFE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27" y="6762950"/>
            <a:ext cx="3584072" cy="2514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93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Solution: KD-LNN</a:t>
            </a:r>
          </a:p>
        </p:txBody>
      </p:sp>
      <p:sp>
        <p:nvSpPr>
          <p:cNvPr id="12294" name="Rectangle 5"/>
          <p:cNvSpPr>
            <a:spLocks/>
          </p:cNvSpPr>
          <p:nvPr/>
        </p:nvSpPr>
        <p:spPr bwMode="auto">
          <a:xfrm>
            <a:off x="1041400" y="3886200"/>
            <a:ext cx="97536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3600" b="1" u="sng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K</a:t>
            </a:r>
            <a:r>
              <a: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nowledge-</a:t>
            </a:r>
            <a:r>
              <a:rPr lang="en-US" sz="3600" b="1" u="sng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D</a:t>
            </a:r>
            <a:r>
              <a: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riven </a:t>
            </a:r>
            <a:r>
              <a:rPr lang="en-US" sz="3600" b="1" u="sng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L</a:t>
            </a:r>
            <a:r>
              <a: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ogical </a:t>
            </a:r>
            <a:r>
              <a:rPr lang="en-US" sz="3600" b="1" u="sng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N</a:t>
            </a:r>
            <a:r>
              <a: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eural </a:t>
            </a:r>
            <a:r>
              <a:rPr lang="en-US" sz="3600" b="1" u="sng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N</a:t>
            </a:r>
            <a:r>
              <a: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etwork is a theoretical framework based on:</a:t>
            </a:r>
          </a:p>
        </p:txBody>
      </p:sp>
      <p:sp>
        <p:nvSpPr>
          <p:cNvPr id="12295" name="Rectangle 6"/>
          <p:cNvSpPr>
            <a:spLocks/>
          </p:cNvSpPr>
          <p:nvPr/>
        </p:nvSpPr>
        <p:spPr bwMode="auto">
          <a:xfrm>
            <a:off x="3784600" y="6718300"/>
            <a:ext cx="637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 model: A LNN base module for reasoning and learning</a:t>
            </a:r>
          </a:p>
        </p:txBody>
      </p:sp>
      <p:sp>
        <p:nvSpPr>
          <p:cNvPr id="12296" name="Rectangle 7"/>
          <p:cNvSpPr>
            <a:spLocks/>
          </p:cNvSpPr>
          <p:nvPr/>
        </p:nvSpPr>
        <p:spPr bwMode="auto">
          <a:xfrm>
            <a:off x="3784600" y="8826500"/>
            <a:ext cx="637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 knowledge base: A graph of concepts and their relations</a:t>
            </a:r>
          </a:p>
        </p:txBody>
      </p:sp>
      <p:sp>
        <p:nvSpPr>
          <p:cNvPr id="12297" name="Rectangle 8"/>
          <p:cNvSpPr>
            <a:spLocks/>
          </p:cNvSpPr>
          <p:nvPr/>
        </p:nvSpPr>
        <p:spPr bwMode="auto">
          <a:xfrm>
            <a:off x="3784600" y="10934700"/>
            <a:ext cx="637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 minimal input knowledge source: A starting set of concepts that serves as its initial data</a:t>
            </a:r>
          </a:p>
        </p:txBody>
      </p:sp>
      <p:pic>
        <p:nvPicPr>
          <p:cNvPr id="25" name="Picture 2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2D116D52-E77B-4DBE-D508-5AA35C84A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87" y="6718300"/>
            <a:ext cx="1228725" cy="1228725"/>
          </a:xfrm>
          <a:prstGeom prst="rect">
            <a:avLst/>
          </a:prstGeom>
        </p:spPr>
      </p:pic>
      <p:pic>
        <p:nvPicPr>
          <p:cNvPr id="27" name="Picture 26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8CB5D405-7B1E-BDB2-3C9C-F03A4B10B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87" y="8830267"/>
            <a:ext cx="1228725" cy="1228725"/>
          </a:xfrm>
          <a:prstGeom prst="rect">
            <a:avLst/>
          </a:prstGeom>
        </p:spPr>
      </p:pic>
      <p:pic>
        <p:nvPicPr>
          <p:cNvPr id="29" name="Picture 2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5052E348-30FE-A793-375E-836950429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79" y="10942234"/>
            <a:ext cx="1003139" cy="1219200"/>
          </a:xfrm>
          <a:prstGeom prst="rect">
            <a:avLst/>
          </a:prstGeom>
        </p:spPr>
      </p:pic>
      <p:pic>
        <p:nvPicPr>
          <p:cNvPr id="3" name="Picture 2" descr="A picture containing text, screenshot, electric blue&#10;&#10;Description automatically generated">
            <a:extLst>
              <a:ext uri="{FF2B5EF4-FFF2-40B4-BE49-F238E27FC236}">
                <a16:creationId xmlns:a16="http://schemas.microsoft.com/office/drawing/2014/main" id="{1FE4E740-FC6E-9C66-1626-A8769BAD6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2120" y="8053746"/>
            <a:ext cx="8941260" cy="4597636"/>
          </a:xfrm>
          <a:prstGeom prst="rect">
            <a:avLst/>
          </a:prstGeom>
        </p:spPr>
      </p:pic>
      <p:pic>
        <p:nvPicPr>
          <p:cNvPr id="5" name="Picture 4" descr="A weighted, real-valued logical neuron and its associated constraints">
            <a:extLst>
              <a:ext uri="{FF2B5EF4-FFF2-40B4-BE49-F238E27FC236}">
                <a16:creationId xmlns:a16="http://schemas.microsoft.com/office/drawing/2014/main" id="{1E89023E-F81F-6FA1-34F4-2842FF4DC6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8471" y="2553936"/>
            <a:ext cx="8934909" cy="4597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3384ED-B04C-697C-9AF8-B11276A95524}"/>
              </a:ext>
            </a:extLst>
          </p:cNvPr>
          <p:cNvSpPr txBox="1"/>
          <p:nvPr/>
        </p:nvSpPr>
        <p:spPr>
          <a:xfrm>
            <a:off x="13311303" y="7309054"/>
            <a:ext cx="909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dirty="0">
                <a:solidFill>
                  <a:srgbClr val="757575"/>
                </a:solidFill>
                <a:effectLst/>
                <a:latin typeface="sohne"/>
              </a:rPr>
              <a:t>A weighted, real-valued logical neuron and its associated constraints.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FC491-9AFC-3CE2-C3FD-B516848BABE4}"/>
              </a:ext>
            </a:extLst>
          </p:cNvPr>
          <p:cNvSpPr txBox="1"/>
          <p:nvPr/>
        </p:nvSpPr>
        <p:spPr>
          <a:xfrm>
            <a:off x="13500412" y="12949063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dirty="0">
                <a:solidFill>
                  <a:srgbClr val="757575"/>
                </a:solidFill>
                <a:effectLst/>
                <a:latin typeface="sohne"/>
              </a:rPr>
              <a:t>An example logical neural network structure modelling three rules.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4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93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KD-LNN Architecture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0C4B88C-6407-B457-C3F7-E0854BE66E3C}"/>
              </a:ext>
            </a:extLst>
          </p:cNvPr>
          <p:cNvSpPr txBox="1"/>
          <p:nvPr/>
        </p:nvSpPr>
        <p:spPr>
          <a:xfrm>
            <a:off x="897484" y="3933232"/>
            <a:ext cx="5036449" cy="8894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1" rtlCol="0">
            <a:spAutoFit/>
          </a:bodyPr>
          <a:lstStyle/>
          <a:p>
            <a:pPr algn="ctr"/>
            <a:r>
              <a:rPr lang="fr-FR" sz="2600" b="1" u="sng" dirty="0"/>
              <a:t>Top Module</a:t>
            </a:r>
          </a:p>
          <a:p>
            <a:pPr algn="ctr"/>
            <a:r>
              <a:rPr lang="fr-FR" sz="2600" dirty="0"/>
              <a:t>Abstract</a:t>
            </a:r>
          </a:p>
          <a:p>
            <a:pPr algn="ctr"/>
            <a:r>
              <a:rPr lang="fr-FR" sz="2600" dirty="0" err="1"/>
              <a:t>ContactInformation</a:t>
            </a:r>
            <a:endParaRPr lang="fr-FR" sz="2600" dirty="0"/>
          </a:p>
          <a:p>
            <a:pPr algn="ctr"/>
            <a:r>
              <a:rPr lang="fr-FR" sz="2600" dirty="0"/>
              <a:t>Document</a:t>
            </a:r>
          </a:p>
          <a:p>
            <a:pPr algn="ctr"/>
            <a:r>
              <a:rPr lang="fr-FR" sz="2600" dirty="0"/>
              <a:t>Event</a:t>
            </a:r>
          </a:p>
          <a:p>
            <a:pPr algn="ctr"/>
            <a:r>
              <a:rPr lang="fr-FR" sz="2600" dirty="0" err="1"/>
              <a:t>GeneralTerm</a:t>
            </a:r>
            <a:endParaRPr lang="fr-FR" sz="2600" dirty="0"/>
          </a:p>
          <a:p>
            <a:pPr algn="ctr"/>
            <a:r>
              <a:rPr lang="fr-FR" sz="2600" dirty="0"/>
              <a:t>Group</a:t>
            </a:r>
          </a:p>
          <a:p>
            <a:pPr algn="ctr"/>
            <a:r>
              <a:rPr lang="fr-FR" sz="2600" dirty="0"/>
              <a:t>Happening</a:t>
            </a:r>
          </a:p>
          <a:p>
            <a:pPr algn="ctr"/>
            <a:r>
              <a:rPr lang="fr-FR" sz="2600" dirty="0" err="1"/>
              <a:t>InformationResource</a:t>
            </a:r>
            <a:endParaRPr lang="fr-FR" sz="2600" dirty="0"/>
          </a:p>
          <a:p>
            <a:pPr algn="ctr"/>
            <a:r>
              <a:rPr lang="fr-FR" sz="2600" dirty="0"/>
              <a:t>Job Position</a:t>
            </a:r>
          </a:p>
          <a:p>
            <a:pPr algn="ctr"/>
            <a:r>
              <a:rPr lang="fr-FR" sz="2600" dirty="0" err="1"/>
              <a:t>Language</a:t>
            </a:r>
            <a:endParaRPr lang="fr-FR" sz="2600" dirty="0"/>
          </a:p>
          <a:p>
            <a:pPr algn="ctr"/>
            <a:r>
              <a:rPr lang="fr-FR" sz="2600" dirty="0"/>
              <a:t>Location</a:t>
            </a:r>
          </a:p>
          <a:p>
            <a:pPr algn="ctr"/>
            <a:r>
              <a:rPr lang="fr-FR" sz="2600" dirty="0" err="1"/>
              <a:t>Number</a:t>
            </a:r>
            <a:endParaRPr lang="fr-FR" sz="2600" dirty="0"/>
          </a:p>
          <a:p>
            <a:pPr algn="ctr"/>
            <a:r>
              <a:rPr lang="fr-FR" sz="2600" dirty="0"/>
              <a:t>Object</a:t>
            </a:r>
          </a:p>
          <a:p>
            <a:pPr algn="ctr"/>
            <a:r>
              <a:rPr lang="fr-FR" sz="2600" dirty="0" err="1"/>
              <a:t>Organization</a:t>
            </a:r>
            <a:endParaRPr lang="fr-FR" sz="2600" dirty="0"/>
          </a:p>
          <a:p>
            <a:pPr algn="ctr"/>
            <a:r>
              <a:rPr lang="fr-FR" sz="2600" dirty="0"/>
              <a:t>Person</a:t>
            </a:r>
          </a:p>
          <a:p>
            <a:pPr algn="ctr"/>
            <a:r>
              <a:rPr lang="fr-FR" sz="2600" dirty="0" err="1"/>
              <a:t>ProductModel</a:t>
            </a:r>
            <a:endParaRPr lang="fr-FR" sz="2600" dirty="0"/>
          </a:p>
          <a:p>
            <a:pPr algn="ctr"/>
            <a:r>
              <a:rPr lang="fr-FR" sz="2600" dirty="0"/>
              <a:t>Rôle</a:t>
            </a:r>
          </a:p>
          <a:p>
            <a:pPr algn="ctr"/>
            <a:r>
              <a:rPr lang="fr-FR" sz="2600" dirty="0"/>
              <a:t>Service</a:t>
            </a:r>
          </a:p>
          <a:p>
            <a:pPr algn="ctr"/>
            <a:r>
              <a:rPr lang="fr-FR" sz="2600" dirty="0"/>
              <a:t>Situation</a:t>
            </a:r>
          </a:p>
          <a:p>
            <a:pPr algn="ctr"/>
            <a:r>
              <a:rPr lang="fr-FR" sz="2600" dirty="0" err="1"/>
              <a:t>SocialPosition</a:t>
            </a:r>
            <a:endParaRPr lang="fr-FR" sz="2600" dirty="0"/>
          </a:p>
          <a:p>
            <a:pPr algn="ctr"/>
            <a:r>
              <a:rPr lang="fr-FR" sz="2600" dirty="0" err="1"/>
              <a:t>Statement</a:t>
            </a:r>
            <a:endParaRPr lang="fr-FR" sz="26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EFFDAC-DC88-ACFE-9D13-972106BF73A1}"/>
              </a:ext>
            </a:extLst>
          </p:cNvPr>
          <p:cNvSpPr txBox="1"/>
          <p:nvPr/>
        </p:nvSpPr>
        <p:spPr>
          <a:xfrm flipH="1">
            <a:off x="22648" y="2832810"/>
            <a:ext cx="7200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dirty="0"/>
              <a:t>Data Ingestion</a:t>
            </a:r>
          </a:p>
        </p:txBody>
      </p:sp>
      <p:grpSp>
        <p:nvGrpSpPr>
          <p:cNvPr id="12352" name="Groupe 12351">
            <a:extLst>
              <a:ext uri="{FF2B5EF4-FFF2-40B4-BE49-F238E27FC236}">
                <a16:creationId xmlns:a16="http://schemas.microsoft.com/office/drawing/2014/main" id="{D2497FCE-1919-9438-9255-D3BC3BF63C4D}"/>
              </a:ext>
            </a:extLst>
          </p:cNvPr>
          <p:cNvGrpSpPr/>
          <p:nvPr/>
        </p:nvGrpSpPr>
        <p:grpSpPr>
          <a:xfrm>
            <a:off x="6540976" y="3977680"/>
            <a:ext cx="9107408" cy="8677288"/>
            <a:chOff x="6791400" y="4481736"/>
            <a:chExt cx="9877133" cy="8722499"/>
          </a:xfrm>
        </p:grpSpPr>
        <p:grpSp>
          <p:nvGrpSpPr>
            <p:cNvPr id="12314" name="Groupe 12313">
              <a:extLst>
                <a:ext uri="{FF2B5EF4-FFF2-40B4-BE49-F238E27FC236}">
                  <a16:creationId xmlns:a16="http://schemas.microsoft.com/office/drawing/2014/main" id="{726E154D-E078-3BFF-6850-15D43491A447}"/>
                </a:ext>
              </a:extLst>
            </p:cNvPr>
            <p:cNvGrpSpPr/>
            <p:nvPr/>
          </p:nvGrpSpPr>
          <p:grpSpPr>
            <a:xfrm>
              <a:off x="6791400" y="4481736"/>
              <a:ext cx="9877133" cy="7301211"/>
              <a:chOff x="7261162" y="4385267"/>
              <a:chExt cx="9877133" cy="7301211"/>
            </a:xfrm>
          </p:grpSpPr>
          <p:grpSp>
            <p:nvGrpSpPr>
              <p:cNvPr id="12307" name="Groupe 12306">
                <a:extLst>
                  <a:ext uri="{FF2B5EF4-FFF2-40B4-BE49-F238E27FC236}">
                    <a16:creationId xmlns:a16="http://schemas.microsoft.com/office/drawing/2014/main" id="{1A35EA8D-C795-99FE-1E25-9D22A1098422}"/>
                  </a:ext>
                </a:extLst>
              </p:cNvPr>
              <p:cNvGrpSpPr/>
              <p:nvPr/>
            </p:nvGrpSpPr>
            <p:grpSpPr>
              <a:xfrm>
                <a:off x="7720754" y="4385267"/>
                <a:ext cx="9417541" cy="7301211"/>
                <a:chOff x="7063761" y="4320247"/>
                <a:chExt cx="9417541" cy="7301211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AC2BC87E-501A-2CB3-1ECC-CE2C4E6D06A2}"/>
                    </a:ext>
                  </a:extLst>
                </p:cNvPr>
                <p:cNvCxnSpPr/>
                <p:nvPr/>
              </p:nvCxnSpPr>
              <p:spPr bwMode="auto">
                <a:xfrm>
                  <a:off x="11362432" y="5049463"/>
                  <a:ext cx="0" cy="515646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B03FCBEF-A929-A4B2-1342-29897D8F66A4}"/>
                    </a:ext>
                  </a:extLst>
                </p:cNvPr>
                <p:cNvCxnSpPr/>
                <p:nvPr/>
              </p:nvCxnSpPr>
              <p:spPr bwMode="auto">
                <a:xfrm>
                  <a:off x="11369594" y="5049463"/>
                  <a:ext cx="1368152" cy="515646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6FCC00DC-904C-A6FD-6B23-A323F2F683CB}"/>
                    </a:ext>
                  </a:extLst>
                </p:cNvPr>
                <p:cNvCxnSpPr/>
                <p:nvPr/>
              </p:nvCxnSpPr>
              <p:spPr bwMode="auto">
                <a:xfrm>
                  <a:off x="11362432" y="5757779"/>
                  <a:ext cx="0" cy="515646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68C69162-B787-002F-0F41-8E99C4999288}"/>
                    </a:ext>
                  </a:extLst>
                </p:cNvPr>
                <p:cNvCxnSpPr/>
                <p:nvPr/>
              </p:nvCxnSpPr>
              <p:spPr bwMode="auto">
                <a:xfrm>
                  <a:off x="11362432" y="6466095"/>
                  <a:ext cx="0" cy="515646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" name="Connecteur droit 22">
                  <a:extLst>
                    <a:ext uri="{FF2B5EF4-FFF2-40B4-BE49-F238E27FC236}">
                      <a16:creationId xmlns:a16="http://schemas.microsoft.com/office/drawing/2014/main" id="{04D63442-FEF0-B8A9-1C4C-2C0B0F73693A}"/>
                    </a:ext>
                  </a:extLst>
                </p:cNvPr>
                <p:cNvCxnSpPr/>
                <p:nvPr/>
              </p:nvCxnSpPr>
              <p:spPr bwMode="auto">
                <a:xfrm>
                  <a:off x="11428705" y="6408479"/>
                  <a:ext cx="1368152" cy="515646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4" name="Connecteur droit 23">
                  <a:extLst>
                    <a:ext uri="{FF2B5EF4-FFF2-40B4-BE49-F238E27FC236}">
                      <a16:creationId xmlns:a16="http://schemas.microsoft.com/office/drawing/2014/main" id="{14EE73B5-0430-9CF7-B7F8-3CCA413C106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406495" y="7193957"/>
                  <a:ext cx="1463897" cy="688769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EFC5ADC0-1EAC-D803-23B3-D031B469659B}"/>
                    </a:ext>
                  </a:extLst>
                </p:cNvPr>
                <p:cNvSpPr txBox="1"/>
                <p:nvPr/>
              </p:nvSpPr>
              <p:spPr>
                <a:xfrm>
                  <a:off x="10797228" y="4320247"/>
                  <a:ext cx="1410024" cy="49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600" dirty="0" err="1"/>
                    <a:t>Thing</a:t>
                  </a:r>
                  <a:endParaRPr lang="fr-FR" sz="2600" dirty="0"/>
                </a:p>
              </p:txBody>
            </p:sp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0FB41AF4-FB62-1633-E3B4-C76E5566EFF7}"/>
                    </a:ext>
                  </a:extLst>
                </p:cNvPr>
                <p:cNvSpPr txBox="1"/>
                <p:nvPr/>
              </p:nvSpPr>
              <p:spPr>
                <a:xfrm>
                  <a:off x="12806704" y="5428855"/>
                  <a:ext cx="1681715" cy="49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600" dirty="0" err="1"/>
                    <a:t>Property</a:t>
                  </a:r>
                  <a:endParaRPr lang="fr-FR" sz="2600" dirty="0"/>
                </a:p>
              </p:txBody>
            </p:sp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3AFC8032-038E-5302-B578-7DF1B82AAA88}"/>
                    </a:ext>
                  </a:extLst>
                </p:cNvPr>
                <p:cNvSpPr txBox="1"/>
                <p:nvPr/>
              </p:nvSpPr>
              <p:spPr>
                <a:xfrm>
                  <a:off x="10205912" y="5307466"/>
                  <a:ext cx="1410024" cy="49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600" dirty="0" err="1"/>
                    <a:t>Entity</a:t>
                  </a:r>
                  <a:endParaRPr lang="fr-FR" sz="2600" dirty="0"/>
                </a:p>
              </p:txBody>
            </p: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F269BED3-2F73-AF75-C92D-B24FACA47F58}"/>
                    </a:ext>
                  </a:extLst>
                </p:cNvPr>
                <p:cNvSpPr txBox="1"/>
                <p:nvPr/>
              </p:nvSpPr>
              <p:spPr>
                <a:xfrm>
                  <a:off x="9929434" y="6037848"/>
                  <a:ext cx="1410024" cy="49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600" dirty="0"/>
                    <a:t>Object</a:t>
                  </a:r>
                </a:p>
              </p:txBody>
            </p:sp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1522BC8-2484-0077-A869-2052F0685A5D}"/>
                    </a:ext>
                  </a:extLst>
                </p:cNvPr>
                <p:cNvSpPr txBox="1"/>
                <p:nvPr/>
              </p:nvSpPr>
              <p:spPr>
                <a:xfrm>
                  <a:off x="12870392" y="6678311"/>
                  <a:ext cx="1681715" cy="49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600" dirty="0"/>
                    <a:t>Product</a:t>
                  </a:r>
                </a:p>
              </p:txBody>
            </p:sp>
            <p:cxnSp>
              <p:nvCxnSpPr>
                <p:cNvPr id="30" name="Connecteur droit 29">
                  <a:extLst>
                    <a:ext uri="{FF2B5EF4-FFF2-40B4-BE49-F238E27FC236}">
                      <a16:creationId xmlns:a16="http://schemas.microsoft.com/office/drawing/2014/main" id="{918366AB-EADB-43D2-43BC-056FE79A143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2963485" y="7947615"/>
                  <a:ext cx="1314073" cy="857854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Connecteur droit 31">
                  <a:extLst>
                    <a:ext uri="{FF2B5EF4-FFF2-40B4-BE49-F238E27FC236}">
                      <a16:creationId xmlns:a16="http://schemas.microsoft.com/office/drawing/2014/main" id="{6C87B783-5332-7493-B00D-E48CB8D9606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2711242" y="7954817"/>
                  <a:ext cx="201633" cy="760440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14C8BC2F-E135-617B-769E-164CB1960404}"/>
                    </a:ext>
                  </a:extLst>
                </p:cNvPr>
                <p:cNvSpPr txBox="1"/>
                <p:nvPr/>
              </p:nvSpPr>
              <p:spPr>
                <a:xfrm>
                  <a:off x="12973560" y="7479245"/>
                  <a:ext cx="1681715" cy="49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600" dirty="0"/>
                    <a:t>Person</a:t>
                  </a:r>
                </a:p>
              </p:txBody>
            </p:sp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284EEE93-B6F0-4C23-32E6-52AE207D9A93}"/>
                    </a:ext>
                  </a:extLst>
                </p:cNvPr>
                <p:cNvSpPr txBox="1"/>
                <p:nvPr/>
              </p:nvSpPr>
              <p:spPr>
                <a:xfrm>
                  <a:off x="13814417" y="8730208"/>
                  <a:ext cx="1681715" cy="49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600" dirty="0" err="1"/>
                    <a:t>Woman</a:t>
                  </a:r>
                  <a:endParaRPr lang="fr-FR" sz="2600" dirty="0"/>
                </a:p>
              </p:txBody>
            </p:sp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191EF8DB-DB6F-B124-7002-157310427467}"/>
                    </a:ext>
                  </a:extLst>
                </p:cNvPr>
                <p:cNvSpPr txBox="1"/>
                <p:nvPr/>
              </p:nvSpPr>
              <p:spPr>
                <a:xfrm>
                  <a:off x="12318087" y="8658200"/>
                  <a:ext cx="1314073" cy="49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600" dirty="0"/>
                    <a:t>Man</a:t>
                  </a:r>
                </a:p>
              </p:txBody>
            </p:sp>
            <p:cxnSp>
              <p:nvCxnSpPr>
                <p:cNvPr id="42" name="Connecteur droit 41">
                  <a:extLst>
                    <a:ext uri="{FF2B5EF4-FFF2-40B4-BE49-F238E27FC236}">
                      <a16:creationId xmlns:a16="http://schemas.microsoft.com/office/drawing/2014/main" id="{14D41197-735D-20C4-F5E0-DFECD98B759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400287" y="9638723"/>
                  <a:ext cx="1823242" cy="577909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Connecteur droit 42">
                  <a:extLst>
                    <a:ext uri="{FF2B5EF4-FFF2-40B4-BE49-F238E27FC236}">
                      <a16:creationId xmlns:a16="http://schemas.microsoft.com/office/drawing/2014/main" id="{2210CD7B-D9C5-E23E-A021-15557A0083C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3223529" y="10268855"/>
                  <a:ext cx="1314073" cy="857854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4" name="Connecteur droit 43">
                  <a:extLst>
                    <a:ext uri="{FF2B5EF4-FFF2-40B4-BE49-F238E27FC236}">
                      <a16:creationId xmlns:a16="http://schemas.microsoft.com/office/drawing/2014/main" id="{D422295C-90D8-90D6-3BF6-C96CF15F1BF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2971286" y="10276057"/>
                  <a:ext cx="201633" cy="760440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1E6ABA5-59F0-C6CB-E58B-5ABFCA6F3C73}"/>
                    </a:ext>
                  </a:extLst>
                </p:cNvPr>
                <p:cNvSpPr txBox="1"/>
                <p:nvPr/>
              </p:nvSpPr>
              <p:spPr>
                <a:xfrm>
                  <a:off x="13290821" y="9620906"/>
                  <a:ext cx="2522572" cy="49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600" dirty="0" err="1"/>
                    <a:t>PoliticalEntity</a:t>
                  </a:r>
                  <a:endParaRPr lang="fr-FR" sz="2600" dirty="0"/>
                </a:p>
              </p:txBody>
            </p:sp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D7E2D384-7D87-B4EE-1E59-6D527C25EAB2}"/>
                    </a:ext>
                  </a:extLst>
                </p:cNvPr>
                <p:cNvSpPr txBox="1"/>
                <p:nvPr/>
              </p:nvSpPr>
              <p:spPr>
                <a:xfrm>
                  <a:off x="13958730" y="11126449"/>
                  <a:ext cx="2522572" cy="49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600" dirty="0" err="1"/>
                    <a:t>PoliticalParty</a:t>
                  </a:r>
                  <a:endParaRPr lang="fr-FR" sz="2600" dirty="0"/>
                </a:p>
              </p:txBody>
            </p:sp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59D6E106-B4DA-03B0-1EA6-959A5EFB5C14}"/>
                    </a:ext>
                  </a:extLst>
                </p:cNvPr>
                <p:cNvSpPr txBox="1"/>
                <p:nvPr/>
              </p:nvSpPr>
              <p:spPr>
                <a:xfrm>
                  <a:off x="11980351" y="11073305"/>
                  <a:ext cx="2177888" cy="49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600" dirty="0" err="1"/>
                    <a:t>Parliament</a:t>
                  </a:r>
                  <a:endParaRPr lang="fr-FR" sz="2600" dirty="0"/>
                </a:p>
              </p:txBody>
            </p: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622DC4D2-8FD0-7974-DBCC-67AA9D05BDE5}"/>
                    </a:ext>
                  </a:extLst>
                </p:cNvPr>
                <p:cNvCxnSpPr/>
                <p:nvPr/>
              </p:nvCxnSpPr>
              <p:spPr bwMode="auto">
                <a:xfrm>
                  <a:off x="11362432" y="7174411"/>
                  <a:ext cx="0" cy="515646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AB4A0FE9-ECF1-C11A-6CBA-858DF896ACD1}"/>
                    </a:ext>
                  </a:extLst>
                </p:cNvPr>
                <p:cNvCxnSpPr/>
                <p:nvPr/>
              </p:nvCxnSpPr>
              <p:spPr bwMode="auto">
                <a:xfrm>
                  <a:off x="11362432" y="7882726"/>
                  <a:ext cx="44457" cy="1736408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Connecteur droit 50">
                  <a:extLst>
                    <a:ext uri="{FF2B5EF4-FFF2-40B4-BE49-F238E27FC236}">
                      <a16:creationId xmlns:a16="http://schemas.microsoft.com/office/drawing/2014/main" id="{D75BD08A-B775-A38E-7F17-563CE77D2072}"/>
                    </a:ext>
                  </a:extLst>
                </p:cNvPr>
                <p:cNvCxnSpPr/>
                <p:nvPr/>
              </p:nvCxnSpPr>
              <p:spPr bwMode="auto">
                <a:xfrm flipH="1">
                  <a:off x="9926947" y="6420488"/>
                  <a:ext cx="1368152" cy="515646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Connecteur droit 51">
                  <a:extLst>
                    <a:ext uri="{FF2B5EF4-FFF2-40B4-BE49-F238E27FC236}">
                      <a16:creationId xmlns:a16="http://schemas.microsoft.com/office/drawing/2014/main" id="{F5C266ED-779C-21A5-CCE6-5374A14387E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8657209" y="6959063"/>
                  <a:ext cx="1141880" cy="1104957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3" name="Connecteur droit 52">
                  <a:extLst>
                    <a:ext uri="{FF2B5EF4-FFF2-40B4-BE49-F238E27FC236}">
                      <a16:creationId xmlns:a16="http://schemas.microsoft.com/office/drawing/2014/main" id="{E1DEBD10-33C4-BF91-EF7E-2FFD6B998159}"/>
                    </a:ext>
                  </a:extLst>
                </p:cNvPr>
                <p:cNvCxnSpPr>
                  <a:cxnSpLocks/>
                  <a:stCxn id="12330" idx="4"/>
                </p:cNvCxnSpPr>
                <p:nvPr/>
              </p:nvCxnSpPr>
              <p:spPr bwMode="auto">
                <a:xfrm>
                  <a:off x="9856183" y="7050391"/>
                  <a:ext cx="310803" cy="784709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5DBE51EE-6237-A327-F4AA-ABC6CAC8339B}"/>
                    </a:ext>
                  </a:extLst>
                </p:cNvPr>
                <p:cNvSpPr txBox="1"/>
                <p:nvPr/>
              </p:nvSpPr>
              <p:spPr>
                <a:xfrm>
                  <a:off x="8166328" y="6420488"/>
                  <a:ext cx="1681715" cy="49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600" dirty="0"/>
                    <a:t>Location</a:t>
                  </a:r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2E6CE38-586C-2363-08F4-A3C41CDE215C}"/>
                    </a:ext>
                  </a:extLst>
                </p:cNvPr>
                <p:cNvSpPr txBox="1"/>
                <p:nvPr/>
              </p:nvSpPr>
              <p:spPr>
                <a:xfrm>
                  <a:off x="7151440" y="7356633"/>
                  <a:ext cx="2713371" cy="49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600" dirty="0" err="1"/>
                    <a:t>PoliticalRegion</a:t>
                  </a:r>
                  <a:endParaRPr lang="fr-FR" sz="2600" dirty="0"/>
                </a:p>
              </p:txBody>
            </p: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0F5B4260-83C9-F377-EFDB-60F52BFF3933}"/>
                    </a:ext>
                  </a:extLst>
                </p:cNvPr>
                <p:cNvSpPr txBox="1"/>
                <p:nvPr/>
              </p:nvSpPr>
              <p:spPr>
                <a:xfrm>
                  <a:off x="11466156" y="6740385"/>
                  <a:ext cx="1223822" cy="49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600" dirty="0"/>
                    <a:t>Agent</a:t>
                  </a:r>
                </a:p>
              </p:txBody>
            </p:sp>
            <p:cxnSp>
              <p:nvCxnSpPr>
                <p:cNvPr id="58" name="Connecteur droit 57">
                  <a:extLst>
                    <a:ext uri="{FF2B5EF4-FFF2-40B4-BE49-F238E27FC236}">
                      <a16:creationId xmlns:a16="http://schemas.microsoft.com/office/drawing/2014/main" id="{6CD963F4-4E77-E81B-3909-1808D6CBCEA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8266476" y="8073402"/>
                  <a:ext cx="341658" cy="830265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61" name="Connecteur droit 60">
                  <a:extLst>
                    <a:ext uri="{FF2B5EF4-FFF2-40B4-BE49-F238E27FC236}">
                      <a16:creationId xmlns:a16="http://schemas.microsoft.com/office/drawing/2014/main" id="{0C406AE7-F7B9-1F18-C336-FEE94CB2450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9914800" y="7864674"/>
                  <a:ext cx="239392" cy="892454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68834E76-3CEE-2CFE-5381-F3DA7DB24423}"/>
                    </a:ext>
                  </a:extLst>
                </p:cNvPr>
                <p:cNvSpPr txBox="1"/>
                <p:nvPr/>
              </p:nvSpPr>
              <p:spPr>
                <a:xfrm>
                  <a:off x="8908425" y="7955833"/>
                  <a:ext cx="2355468" cy="49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600" dirty="0" err="1"/>
                    <a:t>PoliticalPlace</a:t>
                  </a:r>
                  <a:endParaRPr lang="fr-FR" sz="2600" dirty="0"/>
                </a:p>
              </p:txBody>
            </p:sp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C2D2273D-1F86-35D6-C849-610E11753089}"/>
                    </a:ext>
                  </a:extLst>
                </p:cNvPr>
                <p:cNvSpPr txBox="1"/>
                <p:nvPr/>
              </p:nvSpPr>
              <p:spPr>
                <a:xfrm>
                  <a:off x="11438626" y="7649020"/>
                  <a:ext cx="1223822" cy="49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600" dirty="0"/>
                    <a:t>Group</a:t>
                  </a:r>
                </a:p>
              </p:txBody>
            </p:sp>
            <p:sp>
              <p:nvSpPr>
                <p:cNvPr id="12288" name="ZoneTexte 12287">
                  <a:extLst>
                    <a:ext uri="{FF2B5EF4-FFF2-40B4-BE49-F238E27FC236}">
                      <a16:creationId xmlns:a16="http://schemas.microsoft.com/office/drawing/2014/main" id="{6842E085-AFFD-586C-8224-C426AA75541F}"/>
                    </a:ext>
                  </a:extLst>
                </p:cNvPr>
                <p:cNvSpPr txBox="1"/>
                <p:nvPr/>
              </p:nvSpPr>
              <p:spPr>
                <a:xfrm>
                  <a:off x="7063761" y="8946232"/>
                  <a:ext cx="1593448" cy="49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600" dirty="0"/>
                    <a:t>Country</a:t>
                  </a:r>
                </a:p>
              </p:txBody>
            </p:sp>
            <p:sp>
              <p:nvSpPr>
                <p:cNvPr id="12289" name="ZoneTexte 12288">
                  <a:extLst>
                    <a:ext uri="{FF2B5EF4-FFF2-40B4-BE49-F238E27FC236}">
                      <a16:creationId xmlns:a16="http://schemas.microsoft.com/office/drawing/2014/main" id="{D3CDD291-8DFE-C49E-AFD3-63EBFBA65837}"/>
                    </a:ext>
                  </a:extLst>
                </p:cNvPr>
                <p:cNvSpPr txBox="1"/>
                <p:nvPr/>
              </p:nvSpPr>
              <p:spPr>
                <a:xfrm>
                  <a:off x="9095656" y="8586192"/>
                  <a:ext cx="926300" cy="4950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600" dirty="0"/>
                    <a:t>City</a:t>
                  </a:r>
                </a:p>
              </p:txBody>
            </p:sp>
            <p:cxnSp>
              <p:nvCxnSpPr>
                <p:cNvPr id="12290" name="Connecteur droit 12289">
                  <a:extLst>
                    <a:ext uri="{FF2B5EF4-FFF2-40B4-BE49-F238E27FC236}">
                      <a16:creationId xmlns:a16="http://schemas.microsoft.com/office/drawing/2014/main" id="{1AB7A4BD-1946-BC58-57DE-62F82C14CE6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8054104" y="9607543"/>
                  <a:ext cx="3364669" cy="672118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292" name="Connecteur droit 12291">
                  <a:extLst>
                    <a:ext uri="{FF2B5EF4-FFF2-40B4-BE49-F238E27FC236}">
                      <a16:creationId xmlns:a16="http://schemas.microsoft.com/office/drawing/2014/main" id="{9CAF1B68-D15D-63F3-5403-713033F71F5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9157347" y="9619134"/>
                  <a:ext cx="2261965" cy="1303122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2300" name="Connecteur droit 12299">
                  <a:extLst>
                    <a:ext uri="{FF2B5EF4-FFF2-40B4-BE49-F238E27FC236}">
                      <a16:creationId xmlns:a16="http://schemas.microsoft.com/office/drawing/2014/main" id="{71F8D71C-731F-A50D-01C8-FA15A64CAEF6}"/>
                    </a:ext>
                  </a:extLst>
                </p:cNvPr>
                <p:cNvCxnSpPr/>
                <p:nvPr/>
              </p:nvCxnSpPr>
              <p:spPr bwMode="auto">
                <a:xfrm>
                  <a:off x="11393685" y="9590503"/>
                  <a:ext cx="13204" cy="1044842"/>
                </a:xfrm>
                <a:prstGeom prst="line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254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2306" name="ZoneTexte 12305">
                <a:extLst>
                  <a:ext uri="{FF2B5EF4-FFF2-40B4-BE49-F238E27FC236}">
                    <a16:creationId xmlns:a16="http://schemas.microsoft.com/office/drawing/2014/main" id="{5D0BD122-3C0D-E6E5-FEEE-041FD98E90B6}"/>
                  </a:ext>
                </a:extLst>
              </p:cNvPr>
              <p:cNvSpPr txBox="1"/>
              <p:nvPr/>
            </p:nvSpPr>
            <p:spPr>
              <a:xfrm>
                <a:off x="10094287" y="9129234"/>
                <a:ext cx="2361845" cy="495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600" dirty="0" err="1"/>
                  <a:t>Organization</a:t>
                </a:r>
                <a:endParaRPr lang="fr-FR" sz="2600" dirty="0"/>
              </a:p>
            </p:txBody>
          </p:sp>
          <p:sp>
            <p:nvSpPr>
              <p:cNvPr id="12312" name="ZoneTexte 12311">
                <a:extLst>
                  <a:ext uri="{FF2B5EF4-FFF2-40B4-BE49-F238E27FC236}">
                    <a16:creationId xmlns:a16="http://schemas.microsoft.com/office/drawing/2014/main" id="{E75CA5E4-8ECB-C132-FA11-628BFCCCB949}"/>
                  </a:ext>
                </a:extLst>
              </p:cNvPr>
              <p:cNvSpPr txBox="1"/>
              <p:nvPr/>
            </p:nvSpPr>
            <p:spPr>
              <a:xfrm>
                <a:off x="8293583" y="10965882"/>
                <a:ext cx="2361845" cy="495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600" dirty="0" err="1"/>
                  <a:t>ReligiousOrg</a:t>
                </a:r>
                <a:endParaRPr lang="fr-FR" sz="2600" dirty="0"/>
              </a:p>
            </p:txBody>
          </p:sp>
          <p:sp>
            <p:nvSpPr>
              <p:cNvPr id="12313" name="ZoneTexte 12312">
                <a:extLst>
                  <a:ext uri="{FF2B5EF4-FFF2-40B4-BE49-F238E27FC236}">
                    <a16:creationId xmlns:a16="http://schemas.microsoft.com/office/drawing/2014/main" id="{34DA1559-BAAA-7956-EB15-269521895DF3}"/>
                  </a:ext>
                </a:extLst>
              </p:cNvPr>
              <p:cNvSpPr txBox="1"/>
              <p:nvPr/>
            </p:nvSpPr>
            <p:spPr>
              <a:xfrm>
                <a:off x="7261162" y="10342767"/>
                <a:ext cx="3022599" cy="495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600" dirty="0" err="1"/>
                  <a:t>GouvernmentOrg</a:t>
                </a:r>
                <a:endParaRPr lang="fr-FR" sz="2600" dirty="0"/>
              </a:p>
            </p:txBody>
          </p:sp>
        </p:grpSp>
        <p:cxnSp>
          <p:nvCxnSpPr>
            <p:cNvPr id="12316" name="Connecteur droit 12315">
              <a:extLst>
                <a:ext uri="{FF2B5EF4-FFF2-40B4-BE49-F238E27FC236}">
                  <a16:creationId xmlns:a16="http://schemas.microsoft.com/office/drawing/2014/main" id="{A9297FCF-8EE4-D3E4-253B-561E95AA0EDA}"/>
                </a:ext>
              </a:extLst>
            </p:cNvPr>
            <p:cNvCxnSpPr/>
            <p:nvPr/>
          </p:nvCxnSpPr>
          <p:spPr bwMode="auto">
            <a:xfrm>
              <a:off x="11580916" y="10876378"/>
              <a:ext cx="0" cy="515646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7" name="Connecteur droit 12316">
              <a:extLst>
                <a:ext uri="{FF2B5EF4-FFF2-40B4-BE49-F238E27FC236}">
                  <a16:creationId xmlns:a16="http://schemas.microsoft.com/office/drawing/2014/main" id="{75171BA4-BABF-D324-2041-B596547CF8A9}"/>
                </a:ext>
              </a:extLst>
            </p:cNvPr>
            <p:cNvCxnSpPr/>
            <p:nvPr/>
          </p:nvCxnSpPr>
          <p:spPr bwMode="auto">
            <a:xfrm>
              <a:off x="11606004" y="11470096"/>
              <a:ext cx="0" cy="515646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8" name="Connecteur droit 12317">
              <a:extLst>
                <a:ext uri="{FF2B5EF4-FFF2-40B4-BE49-F238E27FC236}">
                  <a16:creationId xmlns:a16="http://schemas.microsoft.com/office/drawing/2014/main" id="{97136E65-1EDA-447C-9B46-2E819BCAAD1F}"/>
                </a:ext>
              </a:extLst>
            </p:cNvPr>
            <p:cNvCxnSpPr/>
            <p:nvPr/>
          </p:nvCxnSpPr>
          <p:spPr bwMode="auto">
            <a:xfrm>
              <a:off x="11616356" y="12112390"/>
              <a:ext cx="0" cy="515646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19" name="ZoneTexte 12318">
              <a:extLst>
                <a:ext uri="{FF2B5EF4-FFF2-40B4-BE49-F238E27FC236}">
                  <a16:creationId xmlns:a16="http://schemas.microsoft.com/office/drawing/2014/main" id="{A63C125F-4B2C-A2DB-0082-CA170BFC51F6}"/>
                </a:ext>
              </a:extLst>
            </p:cNvPr>
            <p:cNvSpPr txBox="1"/>
            <p:nvPr/>
          </p:nvSpPr>
          <p:spPr>
            <a:xfrm>
              <a:off x="10390968" y="12709226"/>
              <a:ext cx="2361845" cy="495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600" dirty="0" err="1"/>
                <a:t>TVCompany</a:t>
              </a:r>
              <a:endParaRPr lang="fr-FR" sz="2600" dirty="0"/>
            </a:p>
          </p:txBody>
        </p:sp>
        <p:sp>
          <p:nvSpPr>
            <p:cNvPr id="12320" name="ZoneTexte 12319">
              <a:extLst>
                <a:ext uri="{FF2B5EF4-FFF2-40B4-BE49-F238E27FC236}">
                  <a16:creationId xmlns:a16="http://schemas.microsoft.com/office/drawing/2014/main" id="{FF9DA2CD-ED78-B070-914B-B45279800BB3}"/>
                </a:ext>
              </a:extLst>
            </p:cNvPr>
            <p:cNvSpPr txBox="1"/>
            <p:nvPr/>
          </p:nvSpPr>
          <p:spPr>
            <a:xfrm>
              <a:off x="9060127" y="11898560"/>
              <a:ext cx="2691119" cy="495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600" dirty="0" err="1"/>
                <a:t>MediaCompany</a:t>
              </a:r>
              <a:endParaRPr lang="fr-FR" sz="2600" dirty="0"/>
            </a:p>
          </p:txBody>
        </p:sp>
        <p:sp>
          <p:nvSpPr>
            <p:cNvPr id="12321" name="ZoneTexte 12320">
              <a:extLst>
                <a:ext uri="{FF2B5EF4-FFF2-40B4-BE49-F238E27FC236}">
                  <a16:creationId xmlns:a16="http://schemas.microsoft.com/office/drawing/2014/main" id="{123E7F0E-A599-234B-2726-7986F745E8EA}"/>
                </a:ext>
              </a:extLst>
            </p:cNvPr>
            <p:cNvSpPr txBox="1"/>
            <p:nvPr/>
          </p:nvSpPr>
          <p:spPr>
            <a:xfrm>
              <a:off x="9922249" y="11200269"/>
              <a:ext cx="1665269" cy="495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600" dirty="0" err="1"/>
                <a:t>Company</a:t>
              </a:r>
              <a:endParaRPr lang="fr-FR" sz="2600" dirty="0"/>
            </a:p>
          </p:txBody>
        </p:sp>
        <p:sp>
          <p:nvSpPr>
            <p:cNvPr id="12322" name="ZoneTexte 12321">
              <a:extLst>
                <a:ext uri="{FF2B5EF4-FFF2-40B4-BE49-F238E27FC236}">
                  <a16:creationId xmlns:a16="http://schemas.microsoft.com/office/drawing/2014/main" id="{185810B3-7CC6-0C5C-D134-C49007DD655A}"/>
                </a:ext>
              </a:extLst>
            </p:cNvPr>
            <p:cNvSpPr txBox="1"/>
            <p:nvPr/>
          </p:nvSpPr>
          <p:spPr>
            <a:xfrm>
              <a:off x="10554746" y="10205652"/>
              <a:ext cx="2881101" cy="495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600" dirty="0" err="1"/>
                <a:t>CommercialOrg</a:t>
              </a:r>
              <a:endParaRPr lang="fr-FR" sz="2600" dirty="0"/>
            </a:p>
          </p:txBody>
        </p:sp>
        <p:sp>
          <p:nvSpPr>
            <p:cNvPr id="12325" name="Ellipse 12324">
              <a:extLst>
                <a:ext uri="{FF2B5EF4-FFF2-40B4-BE49-F238E27FC236}">
                  <a16:creationId xmlns:a16="http://schemas.microsoft.com/office/drawing/2014/main" id="{99ABFF00-BCD6-8AD1-8F1E-0EB9ADB17113}"/>
                </a:ext>
              </a:extLst>
            </p:cNvPr>
            <p:cNvSpPr/>
            <p:nvPr/>
          </p:nvSpPr>
          <p:spPr bwMode="auto">
            <a:xfrm>
              <a:off x="11489787" y="5162114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26" name="Ellipse 12325">
              <a:extLst>
                <a:ext uri="{FF2B5EF4-FFF2-40B4-BE49-F238E27FC236}">
                  <a16:creationId xmlns:a16="http://schemas.microsoft.com/office/drawing/2014/main" id="{4B9F7000-1154-BB10-9065-05CF4820F9F5}"/>
                </a:ext>
              </a:extLst>
            </p:cNvPr>
            <p:cNvSpPr/>
            <p:nvPr/>
          </p:nvSpPr>
          <p:spPr bwMode="auto">
            <a:xfrm>
              <a:off x="12825212" y="5654303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27" name="Ellipse 12326">
              <a:extLst>
                <a:ext uri="{FF2B5EF4-FFF2-40B4-BE49-F238E27FC236}">
                  <a16:creationId xmlns:a16="http://schemas.microsoft.com/office/drawing/2014/main" id="{1E504AAE-C103-18A2-E89C-03F4122E8570}"/>
                </a:ext>
              </a:extLst>
            </p:cNvPr>
            <p:cNvSpPr/>
            <p:nvPr/>
          </p:nvSpPr>
          <p:spPr bwMode="auto">
            <a:xfrm>
              <a:off x="11433679" y="5719892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28" name="Ellipse 12327">
              <a:extLst>
                <a:ext uri="{FF2B5EF4-FFF2-40B4-BE49-F238E27FC236}">
                  <a16:creationId xmlns:a16="http://schemas.microsoft.com/office/drawing/2014/main" id="{BC59DDE9-9D51-B2D0-B439-0D94CFE355B4}"/>
                </a:ext>
              </a:extLst>
            </p:cNvPr>
            <p:cNvSpPr/>
            <p:nvPr/>
          </p:nvSpPr>
          <p:spPr bwMode="auto">
            <a:xfrm>
              <a:off x="11443600" y="6437476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29" name="Ellipse 12328">
              <a:extLst>
                <a:ext uri="{FF2B5EF4-FFF2-40B4-BE49-F238E27FC236}">
                  <a16:creationId xmlns:a16="http://schemas.microsoft.com/office/drawing/2014/main" id="{806FAA90-08D3-D9E3-3089-8482855E0F65}"/>
                </a:ext>
              </a:extLst>
            </p:cNvPr>
            <p:cNvSpPr/>
            <p:nvPr/>
          </p:nvSpPr>
          <p:spPr bwMode="auto">
            <a:xfrm>
              <a:off x="12911628" y="7034581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30" name="Ellipse 12329">
              <a:extLst>
                <a:ext uri="{FF2B5EF4-FFF2-40B4-BE49-F238E27FC236}">
                  <a16:creationId xmlns:a16="http://schemas.microsoft.com/office/drawing/2014/main" id="{4C763EDE-63DF-E5EB-B5B2-D41D01EAFF12}"/>
                </a:ext>
              </a:extLst>
            </p:cNvPr>
            <p:cNvSpPr/>
            <p:nvPr/>
          </p:nvSpPr>
          <p:spPr bwMode="auto">
            <a:xfrm>
              <a:off x="9952285" y="7015066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31" name="Ellipse 12330">
              <a:extLst>
                <a:ext uri="{FF2B5EF4-FFF2-40B4-BE49-F238E27FC236}">
                  <a16:creationId xmlns:a16="http://schemas.microsoft.com/office/drawing/2014/main" id="{41C3891E-F665-223B-9625-68E6D56FC673}"/>
                </a:ext>
              </a:extLst>
            </p:cNvPr>
            <p:cNvSpPr/>
            <p:nvPr/>
          </p:nvSpPr>
          <p:spPr bwMode="auto">
            <a:xfrm>
              <a:off x="11476782" y="7167586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32" name="Ellipse 12331">
              <a:extLst>
                <a:ext uri="{FF2B5EF4-FFF2-40B4-BE49-F238E27FC236}">
                  <a16:creationId xmlns:a16="http://schemas.microsoft.com/office/drawing/2014/main" id="{448D5499-D4E5-4E4C-50D7-598FC462863A}"/>
                </a:ext>
              </a:extLst>
            </p:cNvPr>
            <p:cNvSpPr/>
            <p:nvPr/>
          </p:nvSpPr>
          <p:spPr bwMode="auto">
            <a:xfrm>
              <a:off x="8697375" y="8166303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33" name="Ellipse 12332">
              <a:extLst>
                <a:ext uri="{FF2B5EF4-FFF2-40B4-BE49-F238E27FC236}">
                  <a16:creationId xmlns:a16="http://schemas.microsoft.com/office/drawing/2014/main" id="{13970090-C400-B10E-4B36-6272859EA8AD}"/>
                </a:ext>
              </a:extLst>
            </p:cNvPr>
            <p:cNvSpPr/>
            <p:nvPr/>
          </p:nvSpPr>
          <p:spPr bwMode="auto">
            <a:xfrm>
              <a:off x="10257498" y="7861828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34" name="Ellipse 12333">
              <a:extLst>
                <a:ext uri="{FF2B5EF4-FFF2-40B4-BE49-F238E27FC236}">
                  <a16:creationId xmlns:a16="http://schemas.microsoft.com/office/drawing/2014/main" id="{A3A1D06F-56AF-5964-4C03-A64C904093CE}"/>
                </a:ext>
              </a:extLst>
            </p:cNvPr>
            <p:cNvSpPr/>
            <p:nvPr/>
          </p:nvSpPr>
          <p:spPr bwMode="auto">
            <a:xfrm>
              <a:off x="8374488" y="8940269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35" name="Ellipse 12334">
              <a:extLst>
                <a:ext uri="{FF2B5EF4-FFF2-40B4-BE49-F238E27FC236}">
                  <a16:creationId xmlns:a16="http://schemas.microsoft.com/office/drawing/2014/main" id="{B89DD7A2-F155-ECA3-190F-CF808BDC847C}"/>
                </a:ext>
              </a:extLst>
            </p:cNvPr>
            <p:cNvSpPr/>
            <p:nvPr/>
          </p:nvSpPr>
          <p:spPr bwMode="auto">
            <a:xfrm>
              <a:off x="9983757" y="8822085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36" name="Ellipse 12335">
              <a:extLst>
                <a:ext uri="{FF2B5EF4-FFF2-40B4-BE49-F238E27FC236}">
                  <a16:creationId xmlns:a16="http://schemas.microsoft.com/office/drawing/2014/main" id="{74BE3525-7138-C6CE-4536-85F74763A45E}"/>
                </a:ext>
              </a:extLst>
            </p:cNvPr>
            <p:cNvSpPr/>
            <p:nvPr/>
          </p:nvSpPr>
          <p:spPr bwMode="auto">
            <a:xfrm>
              <a:off x="11465830" y="7856336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38" name="Ellipse 12337">
              <a:extLst>
                <a:ext uri="{FF2B5EF4-FFF2-40B4-BE49-F238E27FC236}">
                  <a16:creationId xmlns:a16="http://schemas.microsoft.com/office/drawing/2014/main" id="{E36CB7FF-35BE-F2A0-610D-B7B8798CADC8}"/>
                </a:ext>
              </a:extLst>
            </p:cNvPr>
            <p:cNvSpPr/>
            <p:nvPr/>
          </p:nvSpPr>
          <p:spPr bwMode="auto">
            <a:xfrm>
              <a:off x="13009598" y="7985616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39" name="Ellipse 12338">
              <a:extLst>
                <a:ext uri="{FF2B5EF4-FFF2-40B4-BE49-F238E27FC236}">
                  <a16:creationId xmlns:a16="http://schemas.microsoft.com/office/drawing/2014/main" id="{4A82EF04-5186-D914-84F0-F1B85B4DEE85}"/>
                </a:ext>
              </a:extLst>
            </p:cNvPr>
            <p:cNvSpPr/>
            <p:nvPr/>
          </p:nvSpPr>
          <p:spPr bwMode="auto">
            <a:xfrm>
              <a:off x="12836597" y="8746745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40" name="Ellipse 12339">
              <a:extLst>
                <a:ext uri="{FF2B5EF4-FFF2-40B4-BE49-F238E27FC236}">
                  <a16:creationId xmlns:a16="http://schemas.microsoft.com/office/drawing/2014/main" id="{3FEA6571-D2C0-10CD-D86B-CC0E9AC5D047}"/>
                </a:ext>
              </a:extLst>
            </p:cNvPr>
            <p:cNvSpPr/>
            <p:nvPr/>
          </p:nvSpPr>
          <p:spPr bwMode="auto">
            <a:xfrm>
              <a:off x="14376718" y="8832509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41" name="Ellipse 12340">
              <a:extLst>
                <a:ext uri="{FF2B5EF4-FFF2-40B4-BE49-F238E27FC236}">
                  <a16:creationId xmlns:a16="http://schemas.microsoft.com/office/drawing/2014/main" id="{BDEC62DC-C5A7-7946-04FA-4729CEC5D607}"/>
                </a:ext>
              </a:extLst>
            </p:cNvPr>
            <p:cNvSpPr/>
            <p:nvPr/>
          </p:nvSpPr>
          <p:spPr bwMode="auto">
            <a:xfrm>
              <a:off x="11496389" y="9701805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42" name="Ellipse 12341">
              <a:extLst>
                <a:ext uri="{FF2B5EF4-FFF2-40B4-BE49-F238E27FC236}">
                  <a16:creationId xmlns:a16="http://schemas.microsoft.com/office/drawing/2014/main" id="{0836BA97-2FB2-8FBA-D533-0EEF88CE83F6}"/>
                </a:ext>
              </a:extLst>
            </p:cNvPr>
            <p:cNvSpPr/>
            <p:nvPr/>
          </p:nvSpPr>
          <p:spPr bwMode="auto">
            <a:xfrm>
              <a:off x="8149667" y="10320228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43" name="Ellipse 12342">
              <a:extLst>
                <a:ext uri="{FF2B5EF4-FFF2-40B4-BE49-F238E27FC236}">
                  <a16:creationId xmlns:a16="http://schemas.microsoft.com/office/drawing/2014/main" id="{C536A2B9-55F7-DA4A-B922-0DB96046C49E}"/>
                </a:ext>
              </a:extLst>
            </p:cNvPr>
            <p:cNvSpPr/>
            <p:nvPr/>
          </p:nvSpPr>
          <p:spPr bwMode="auto">
            <a:xfrm>
              <a:off x="9281205" y="10963944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44" name="Ellipse 12343">
              <a:extLst>
                <a:ext uri="{FF2B5EF4-FFF2-40B4-BE49-F238E27FC236}">
                  <a16:creationId xmlns:a16="http://schemas.microsoft.com/office/drawing/2014/main" id="{4D455B31-5C48-21AF-0FEB-66BD4EE7F40A}"/>
                </a:ext>
              </a:extLst>
            </p:cNvPr>
            <p:cNvSpPr/>
            <p:nvPr/>
          </p:nvSpPr>
          <p:spPr bwMode="auto">
            <a:xfrm>
              <a:off x="13279113" y="10313028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45" name="Ellipse 12344">
              <a:extLst>
                <a:ext uri="{FF2B5EF4-FFF2-40B4-BE49-F238E27FC236}">
                  <a16:creationId xmlns:a16="http://schemas.microsoft.com/office/drawing/2014/main" id="{7852848A-3F20-FEB6-519D-6A068867FE86}"/>
                </a:ext>
              </a:extLst>
            </p:cNvPr>
            <p:cNvSpPr/>
            <p:nvPr/>
          </p:nvSpPr>
          <p:spPr bwMode="auto">
            <a:xfrm>
              <a:off x="11507214" y="10738111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46" name="Ellipse 12345">
              <a:extLst>
                <a:ext uri="{FF2B5EF4-FFF2-40B4-BE49-F238E27FC236}">
                  <a16:creationId xmlns:a16="http://schemas.microsoft.com/office/drawing/2014/main" id="{EC620A05-0338-028B-6BE9-214E2E5EB66A}"/>
                </a:ext>
              </a:extLst>
            </p:cNvPr>
            <p:cNvSpPr/>
            <p:nvPr/>
          </p:nvSpPr>
          <p:spPr bwMode="auto">
            <a:xfrm>
              <a:off x="11496389" y="11315640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47" name="Ellipse 12346">
              <a:extLst>
                <a:ext uri="{FF2B5EF4-FFF2-40B4-BE49-F238E27FC236}">
                  <a16:creationId xmlns:a16="http://schemas.microsoft.com/office/drawing/2014/main" id="{CFC631B7-8AF1-94FD-4414-A7AB4CF51308}"/>
                </a:ext>
              </a:extLst>
            </p:cNvPr>
            <p:cNvSpPr/>
            <p:nvPr/>
          </p:nvSpPr>
          <p:spPr bwMode="auto">
            <a:xfrm>
              <a:off x="11521002" y="11991657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48" name="Ellipse 12347">
              <a:extLst>
                <a:ext uri="{FF2B5EF4-FFF2-40B4-BE49-F238E27FC236}">
                  <a16:creationId xmlns:a16="http://schemas.microsoft.com/office/drawing/2014/main" id="{32E15519-1977-213E-7A91-69E78FD9E741}"/>
                </a:ext>
              </a:extLst>
            </p:cNvPr>
            <p:cNvSpPr/>
            <p:nvPr/>
          </p:nvSpPr>
          <p:spPr bwMode="auto">
            <a:xfrm>
              <a:off x="11521002" y="12570224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49" name="Ellipse 12348">
              <a:extLst>
                <a:ext uri="{FF2B5EF4-FFF2-40B4-BE49-F238E27FC236}">
                  <a16:creationId xmlns:a16="http://schemas.microsoft.com/office/drawing/2014/main" id="{6502EE5F-1F9E-DB59-FEF3-069E2DCF7900}"/>
                </a:ext>
              </a:extLst>
            </p:cNvPr>
            <p:cNvSpPr/>
            <p:nvPr/>
          </p:nvSpPr>
          <p:spPr bwMode="auto">
            <a:xfrm>
              <a:off x="13065643" y="11129177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2350" name="Ellipse 12349">
              <a:extLst>
                <a:ext uri="{FF2B5EF4-FFF2-40B4-BE49-F238E27FC236}">
                  <a16:creationId xmlns:a16="http://schemas.microsoft.com/office/drawing/2014/main" id="{27382E28-5EF0-5901-222A-B31A885C4E74}"/>
                </a:ext>
              </a:extLst>
            </p:cNvPr>
            <p:cNvSpPr/>
            <p:nvPr/>
          </p:nvSpPr>
          <p:spPr bwMode="auto">
            <a:xfrm>
              <a:off x="14599246" y="11183996"/>
              <a:ext cx="182257" cy="196814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2353" name="ZoneTexte 12352">
            <a:extLst>
              <a:ext uri="{FF2B5EF4-FFF2-40B4-BE49-F238E27FC236}">
                <a16:creationId xmlns:a16="http://schemas.microsoft.com/office/drawing/2014/main" id="{C65A6D23-5143-8865-780C-A8BDAE8BE3FA}"/>
              </a:ext>
            </a:extLst>
          </p:cNvPr>
          <p:cNvSpPr txBox="1"/>
          <p:nvPr/>
        </p:nvSpPr>
        <p:spPr>
          <a:xfrm flipH="1">
            <a:off x="7715072" y="2832810"/>
            <a:ext cx="7200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dirty="0"/>
              <a:t>Data </a:t>
            </a:r>
            <a:r>
              <a:rPr lang="fr-FR" sz="4500" dirty="0" err="1"/>
              <a:t>Modelling</a:t>
            </a:r>
            <a:endParaRPr lang="fr-FR" sz="4500" dirty="0"/>
          </a:p>
        </p:txBody>
      </p:sp>
      <p:sp>
        <p:nvSpPr>
          <p:cNvPr id="12354" name="ZoneTexte 12353">
            <a:extLst>
              <a:ext uri="{FF2B5EF4-FFF2-40B4-BE49-F238E27FC236}">
                <a16:creationId xmlns:a16="http://schemas.microsoft.com/office/drawing/2014/main" id="{E28A9823-9B23-4264-F865-D0127E4EC089}"/>
              </a:ext>
            </a:extLst>
          </p:cNvPr>
          <p:cNvSpPr txBox="1"/>
          <p:nvPr/>
        </p:nvSpPr>
        <p:spPr>
          <a:xfrm flipH="1">
            <a:off x="16512480" y="2832810"/>
            <a:ext cx="7200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500" dirty="0"/>
              <a:t>Learning &amp; </a:t>
            </a:r>
            <a:r>
              <a:rPr lang="fr-FR" sz="4500" dirty="0" err="1"/>
              <a:t>Reasoning</a:t>
            </a:r>
            <a:endParaRPr lang="fr-FR" sz="4500" dirty="0"/>
          </a:p>
        </p:txBody>
      </p:sp>
      <p:grpSp>
        <p:nvGrpSpPr>
          <p:cNvPr id="12490" name="Groupe 12489">
            <a:extLst>
              <a:ext uri="{FF2B5EF4-FFF2-40B4-BE49-F238E27FC236}">
                <a16:creationId xmlns:a16="http://schemas.microsoft.com/office/drawing/2014/main" id="{21412ECA-DF40-4D4D-3114-E903B6DA3501}"/>
              </a:ext>
            </a:extLst>
          </p:cNvPr>
          <p:cNvGrpSpPr/>
          <p:nvPr/>
        </p:nvGrpSpPr>
        <p:grpSpPr>
          <a:xfrm>
            <a:off x="15144328" y="3905672"/>
            <a:ext cx="8680323" cy="8079730"/>
            <a:chOff x="15797937" y="3144382"/>
            <a:chExt cx="8510341" cy="9532556"/>
          </a:xfrm>
        </p:grpSpPr>
        <p:sp>
          <p:nvSpPr>
            <p:cNvPr id="12356" name="ZoneTexte 12355">
              <a:extLst>
                <a:ext uri="{FF2B5EF4-FFF2-40B4-BE49-F238E27FC236}">
                  <a16:creationId xmlns:a16="http://schemas.microsoft.com/office/drawing/2014/main" id="{E05396BD-7A7D-663A-2366-5D054968C604}"/>
                </a:ext>
              </a:extLst>
            </p:cNvPr>
            <p:cNvSpPr txBox="1"/>
            <p:nvPr/>
          </p:nvSpPr>
          <p:spPr>
            <a:xfrm>
              <a:off x="15797937" y="8624517"/>
              <a:ext cx="1376877" cy="58099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2600" dirty="0"/>
                <a:t>Formula</a:t>
              </a:r>
            </a:p>
          </p:txBody>
        </p:sp>
        <p:sp>
          <p:nvSpPr>
            <p:cNvPr id="12358" name="ZoneTexte 12357">
              <a:extLst>
                <a:ext uri="{FF2B5EF4-FFF2-40B4-BE49-F238E27FC236}">
                  <a16:creationId xmlns:a16="http://schemas.microsoft.com/office/drawing/2014/main" id="{FB90EBDA-E217-0ECE-3C5F-A51F802F8919}"/>
                </a:ext>
              </a:extLst>
            </p:cNvPr>
            <p:cNvSpPr txBox="1"/>
            <p:nvPr/>
          </p:nvSpPr>
          <p:spPr>
            <a:xfrm>
              <a:off x="16577400" y="5842858"/>
              <a:ext cx="1820525" cy="105304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/>
                <a:t>Connective</a:t>
              </a:r>
            </a:p>
            <a:p>
              <a:pPr algn="ctr"/>
              <a:r>
                <a:rPr lang="fr-FR" sz="2600" dirty="0"/>
                <a:t>Formula</a:t>
              </a:r>
            </a:p>
          </p:txBody>
        </p:sp>
        <p:sp>
          <p:nvSpPr>
            <p:cNvPr id="12359" name="ZoneTexte 12358">
              <a:extLst>
                <a:ext uri="{FF2B5EF4-FFF2-40B4-BE49-F238E27FC236}">
                  <a16:creationId xmlns:a16="http://schemas.microsoft.com/office/drawing/2014/main" id="{6EF4D0CE-EC92-57F4-AA13-1F01EDA1DA2A}"/>
                </a:ext>
              </a:extLst>
            </p:cNvPr>
            <p:cNvSpPr txBox="1"/>
            <p:nvPr/>
          </p:nvSpPr>
          <p:spPr>
            <a:xfrm>
              <a:off x="16487846" y="11300143"/>
              <a:ext cx="1910079" cy="105304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 err="1"/>
                <a:t>Leaf</a:t>
              </a:r>
              <a:endParaRPr lang="fr-FR" sz="2600" dirty="0"/>
            </a:p>
            <a:p>
              <a:pPr algn="ctr"/>
              <a:r>
                <a:rPr lang="fr-FR" sz="2600" dirty="0"/>
                <a:t>Formula</a:t>
              </a:r>
            </a:p>
          </p:txBody>
        </p:sp>
        <p:sp>
          <p:nvSpPr>
            <p:cNvPr id="12360" name="ZoneTexte 12359">
              <a:extLst>
                <a:ext uri="{FF2B5EF4-FFF2-40B4-BE49-F238E27FC236}">
                  <a16:creationId xmlns:a16="http://schemas.microsoft.com/office/drawing/2014/main" id="{8414CF2C-3EA5-35C5-62A0-196C52CB9CF0}"/>
                </a:ext>
              </a:extLst>
            </p:cNvPr>
            <p:cNvSpPr txBox="1"/>
            <p:nvPr/>
          </p:nvSpPr>
          <p:spPr>
            <a:xfrm>
              <a:off x="18168664" y="8045896"/>
              <a:ext cx="1820530" cy="105304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/>
                <a:t>Connective</a:t>
              </a:r>
            </a:p>
            <a:p>
              <a:pPr algn="ctr"/>
              <a:r>
                <a:rPr lang="fr-FR" sz="2600" dirty="0" err="1"/>
                <a:t>Neuron</a:t>
              </a:r>
              <a:endParaRPr lang="fr-FR" sz="2600" dirty="0"/>
            </a:p>
          </p:txBody>
        </p:sp>
        <p:sp>
          <p:nvSpPr>
            <p:cNvPr id="12361" name="ZoneTexte 12360">
              <a:extLst>
                <a:ext uri="{FF2B5EF4-FFF2-40B4-BE49-F238E27FC236}">
                  <a16:creationId xmlns:a16="http://schemas.microsoft.com/office/drawing/2014/main" id="{94D4E376-E7BF-8A81-8C4D-7A402394AE87}"/>
                </a:ext>
              </a:extLst>
            </p:cNvPr>
            <p:cNvSpPr txBox="1"/>
            <p:nvPr/>
          </p:nvSpPr>
          <p:spPr>
            <a:xfrm>
              <a:off x="18240672" y="4270145"/>
              <a:ext cx="1681714" cy="105304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 err="1"/>
                <a:t>Unary</a:t>
              </a:r>
              <a:endParaRPr lang="fr-FR" sz="2600" dirty="0"/>
            </a:p>
            <a:p>
              <a:pPr algn="ctr"/>
              <a:r>
                <a:rPr lang="fr-FR" sz="2600" dirty="0" err="1"/>
                <a:t>Operator</a:t>
              </a:r>
              <a:endParaRPr lang="fr-FR" sz="2600" dirty="0"/>
            </a:p>
          </p:txBody>
        </p:sp>
        <p:sp>
          <p:nvSpPr>
            <p:cNvPr id="12362" name="ZoneTexte 12361">
              <a:extLst>
                <a:ext uri="{FF2B5EF4-FFF2-40B4-BE49-F238E27FC236}">
                  <a16:creationId xmlns:a16="http://schemas.microsoft.com/office/drawing/2014/main" id="{4DEC7836-BFF6-57B3-C0A0-F8ADAB57B422}"/>
                </a:ext>
              </a:extLst>
            </p:cNvPr>
            <p:cNvSpPr txBox="1"/>
            <p:nvPr/>
          </p:nvSpPr>
          <p:spPr>
            <a:xfrm>
              <a:off x="20448180" y="6863726"/>
              <a:ext cx="1345830" cy="105304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 err="1"/>
                <a:t>Binary</a:t>
              </a:r>
              <a:endParaRPr lang="fr-FR" sz="2600" dirty="0"/>
            </a:p>
            <a:p>
              <a:pPr algn="ctr"/>
              <a:r>
                <a:rPr lang="fr-FR" sz="2600" dirty="0" err="1"/>
                <a:t>Neuron</a:t>
              </a:r>
              <a:endParaRPr lang="fr-FR" sz="2600" dirty="0"/>
            </a:p>
          </p:txBody>
        </p:sp>
        <p:sp>
          <p:nvSpPr>
            <p:cNvPr id="12363" name="ZoneTexte 12362">
              <a:extLst>
                <a:ext uri="{FF2B5EF4-FFF2-40B4-BE49-F238E27FC236}">
                  <a16:creationId xmlns:a16="http://schemas.microsoft.com/office/drawing/2014/main" id="{FEA2E6F4-81B4-F5BE-41D2-DD25A2838C9A}"/>
                </a:ext>
              </a:extLst>
            </p:cNvPr>
            <p:cNvSpPr txBox="1"/>
            <p:nvPr/>
          </p:nvSpPr>
          <p:spPr>
            <a:xfrm>
              <a:off x="20452175" y="9359850"/>
              <a:ext cx="1356042" cy="105304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/>
                <a:t>N-Ary</a:t>
              </a:r>
            </a:p>
            <a:p>
              <a:pPr algn="ctr"/>
              <a:r>
                <a:rPr lang="fr-FR" sz="2600" dirty="0" err="1"/>
                <a:t>Neuron</a:t>
              </a:r>
              <a:endParaRPr lang="fr-FR" sz="2600" dirty="0"/>
            </a:p>
          </p:txBody>
        </p:sp>
        <p:sp>
          <p:nvSpPr>
            <p:cNvPr id="12364" name="ZoneTexte 12363">
              <a:extLst>
                <a:ext uri="{FF2B5EF4-FFF2-40B4-BE49-F238E27FC236}">
                  <a16:creationId xmlns:a16="http://schemas.microsoft.com/office/drawing/2014/main" id="{B740E9F2-1A2E-37E7-D15D-E6A95A2D2EF8}"/>
                </a:ext>
              </a:extLst>
            </p:cNvPr>
            <p:cNvSpPr txBox="1"/>
            <p:nvPr/>
          </p:nvSpPr>
          <p:spPr>
            <a:xfrm>
              <a:off x="20415119" y="3511061"/>
              <a:ext cx="1598937" cy="580990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/>
                <a:t>Quantifier</a:t>
              </a:r>
            </a:p>
          </p:txBody>
        </p:sp>
        <p:sp>
          <p:nvSpPr>
            <p:cNvPr id="12365" name="ZoneTexte 12364">
              <a:extLst>
                <a:ext uri="{FF2B5EF4-FFF2-40B4-BE49-F238E27FC236}">
                  <a16:creationId xmlns:a16="http://schemas.microsoft.com/office/drawing/2014/main" id="{B52CFB0D-FCA9-6F83-5C47-4D8A2F1278E7}"/>
                </a:ext>
              </a:extLst>
            </p:cNvPr>
            <p:cNvSpPr txBox="1"/>
            <p:nvPr/>
          </p:nvSpPr>
          <p:spPr>
            <a:xfrm>
              <a:off x="22379265" y="12095948"/>
              <a:ext cx="1910079" cy="58099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 err="1"/>
                <a:t>Predicate</a:t>
              </a:r>
              <a:endParaRPr lang="fr-FR" sz="2600" dirty="0"/>
            </a:p>
          </p:txBody>
        </p:sp>
        <p:sp>
          <p:nvSpPr>
            <p:cNvPr id="12366" name="ZoneTexte 12365">
              <a:extLst>
                <a:ext uri="{FF2B5EF4-FFF2-40B4-BE49-F238E27FC236}">
                  <a16:creationId xmlns:a16="http://schemas.microsoft.com/office/drawing/2014/main" id="{86119A8F-373B-C421-30A0-6C6BACBCCA73}"/>
                </a:ext>
              </a:extLst>
            </p:cNvPr>
            <p:cNvSpPr txBox="1"/>
            <p:nvPr/>
          </p:nvSpPr>
          <p:spPr>
            <a:xfrm>
              <a:off x="22326191" y="11106472"/>
              <a:ext cx="1910079" cy="58099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/>
                <a:t>Proposition</a:t>
              </a:r>
            </a:p>
          </p:txBody>
        </p:sp>
        <p:sp>
          <p:nvSpPr>
            <p:cNvPr id="12367" name="ZoneTexte 12366">
              <a:extLst>
                <a:ext uri="{FF2B5EF4-FFF2-40B4-BE49-F238E27FC236}">
                  <a16:creationId xmlns:a16="http://schemas.microsoft.com/office/drawing/2014/main" id="{CA5D6B29-5765-4D9D-2669-DDABEFE883A6}"/>
                </a:ext>
              </a:extLst>
            </p:cNvPr>
            <p:cNvSpPr txBox="1"/>
            <p:nvPr/>
          </p:nvSpPr>
          <p:spPr>
            <a:xfrm>
              <a:off x="22398199" y="10314384"/>
              <a:ext cx="1910079" cy="58099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/>
                <a:t>And</a:t>
              </a:r>
            </a:p>
          </p:txBody>
        </p:sp>
        <p:sp>
          <p:nvSpPr>
            <p:cNvPr id="12368" name="ZoneTexte 12367">
              <a:extLst>
                <a:ext uri="{FF2B5EF4-FFF2-40B4-BE49-F238E27FC236}">
                  <a16:creationId xmlns:a16="http://schemas.microsoft.com/office/drawing/2014/main" id="{90491449-3959-787C-86D4-9CCC482C4399}"/>
                </a:ext>
              </a:extLst>
            </p:cNvPr>
            <p:cNvSpPr txBox="1"/>
            <p:nvPr/>
          </p:nvSpPr>
          <p:spPr>
            <a:xfrm>
              <a:off x="22391930" y="8874224"/>
              <a:ext cx="1910079" cy="58099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/>
                <a:t>Or</a:t>
              </a:r>
            </a:p>
          </p:txBody>
        </p:sp>
        <p:sp>
          <p:nvSpPr>
            <p:cNvPr id="12369" name="ZoneTexte 12368">
              <a:extLst>
                <a:ext uri="{FF2B5EF4-FFF2-40B4-BE49-F238E27FC236}">
                  <a16:creationId xmlns:a16="http://schemas.microsoft.com/office/drawing/2014/main" id="{6A9087DC-2714-8E24-031C-C21A967E3792}"/>
                </a:ext>
              </a:extLst>
            </p:cNvPr>
            <p:cNvSpPr txBox="1"/>
            <p:nvPr/>
          </p:nvSpPr>
          <p:spPr>
            <a:xfrm>
              <a:off x="22391929" y="7570701"/>
              <a:ext cx="1910079" cy="58099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 err="1"/>
                <a:t>Implies</a:t>
              </a:r>
              <a:endParaRPr lang="fr-FR" sz="2600" dirty="0"/>
            </a:p>
          </p:txBody>
        </p:sp>
        <p:sp>
          <p:nvSpPr>
            <p:cNvPr id="12370" name="ZoneTexte 12369">
              <a:extLst>
                <a:ext uri="{FF2B5EF4-FFF2-40B4-BE49-F238E27FC236}">
                  <a16:creationId xmlns:a16="http://schemas.microsoft.com/office/drawing/2014/main" id="{F2934B4D-3791-54BC-E978-C26DF5F4E9EA}"/>
                </a:ext>
              </a:extLst>
            </p:cNvPr>
            <p:cNvSpPr txBox="1"/>
            <p:nvPr/>
          </p:nvSpPr>
          <p:spPr>
            <a:xfrm>
              <a:off x="22363046" y="6350169"/>
              <a:ext cx="1938962" cy="58099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 err="1"/>
                <a:t>Bidirectional</a:t>
              </a:r>
              <a:endParaRPr lang="fr-FR" sz="2600" dirty="0"/>
            </a:p>
          </p:txBody>
        </p:sp>
        <p:sp>
          <p:nvSpPr>
            <p:cNvPr id="12372" name="ZoneTexte 12371">
              <a:extLst>
                <a:ext uri="{FF2B5EF4-FFF2-40B4-BE49-F238E27FC236}">
                  <a16:creationId xmlns:a16="http://schemas.microsoft.com/office/drawing/2014/main" id="{AD9B74AF-7437-36B5-58A7-B03FAA8A5B2A}"/>
                </a:ext>
              </a:extLst>
            </p:cNvPr>
            <p:cNvSpPr txBox="1"/>
            <p:nvPr/>
          </p:nvSpPr>
          <p:spPr>
            <a:xfrm>
              <a:off x="22391928" y="5178074"/>
              <a:ext cx="1910079" cy="58099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/>
                <a:t>Not</a:t>
              </a:r>
            </a:p>
          </p:txBody>
        </p:sp>
        <p:sp>
          <p:nvSpPr>
            <p:cNvPr id="12373" name="ZoneTexte 12372">
              <a:extLst>
                <a:ext uri="{FF2B5EF4-FFF2-40B4-BE49-F238E27FC236}">
                  <a16:creationId xmlns:a16="http://schemas.microsoft.com/office/drawing/2014/main" id="{A84510C2-9FC3-4644-60D6-5BB127460523}"/>
                </a:ext>
              </a:extLst>
            </p:cNvPr>
            <p:cNvSpPr txBox="1"/>
            <p:nvPr/>
          </p:nvSpPr>
          <p:spPr>
            <a:xfrm>
              <a:off x="22380621" y="3861754"/>
              <a:ext cx="1910079" cy="58099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 err="1"/>
                <a:t>ForAll</a:t>
              </a:r>
              <a:endParaRPr lang="fr-FR" sz="2600" dirty="0"/>
            </a:p>
          </p:txBody>
        </p:sp>
        <p:sp>
          <p:nvSpPr>
            <p:cNvPr id="12374" name="ZoneTexte 12373">
              <a:extLst>
                <a:ext uri="{FF2B5EF4-FFF2-40B4-BE49-F238E27FC236}">
                  <a16:creationId xmlns:a16="http://schemas.microsoft.com/office/drawing/2014/main" id="{2E8FD398-E084-F08B-0B32-E04E88DFAFEE}"/>
                </a:ext>
              </a:extLst>
            </p:cNvPr>
            <p:cNvSpPr txBox="1"/>
            <p:nvPr/>
          </p:nvSpPr>
          <p:spPr>
            <a:xfrm>
              <a:off x="22391927" y="3144382"/>
              <a:ext cx="1910079" cy="58099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600" dirty="0" err="1"/>
                <a:t>Exists</a:t>
              </a:r>
              <a:endParaRPr lang="fr-FR" sz="2600" dirty="0"/>
            </a:p>
          </p:txBody>
        </p:sp>
        <p:cxnSp>
          <p:nvCxnSpPr>
            <p:cNvPr id="12376" name="Connecteur droit 12375">
              <a:extLst>
                <a:ext uri="{FF2B5EF4-FFF2-40B4-BE49-F238E27FC236}">
                  <a16:creationId xmlns:a16="http://schemas.microsoft.com/office/drawing/2014/main" id="{4B7FB9B5-D685-C761-9E73-10E04316B268}"/>
                </a:ext>
              </a:extLst>
            </p:cNvPr>
            <p:cNvCxnSpPr>
              <a:cxnSpLocks/>
              <a:stCxn id="12358" idx="2"/>
              <a:endCxn id="12359" idx="0"/>
            </p:cNvCxnSpPr>
            <p:nvPr/>
          </p:nvCxnSpPr>
          <p:spPr bwMode="auto">
            <a:xfrm flipH="1">
              <a:off x="17442885" y="6895901"/>
              <a:ext cx="44778" cy="4404242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79" name="Connecteur droit 12378">
              <a:extLst>
                <a:ext uri="{FF2B5EF4-FFF2-40B4-BE49-F238E27FC236}">
                  <a16:creationId xmlns:a16="http://schemas.microsoft.com/office/drawing/2014/main" id="{9A8F732B-0D44-2C6D-7E46-FF5FDB52DD3E}"/>
                </a:ext>
              </a:extLst>
            </p:cNvPr>
            <p:cNvCxnSpPr>
              <a:cxnSpLocks/>
              <a:stCxn id="12361" idx="2"/>
              <a:endCxn id="12360" idx="0"/>
            </p:cNvCxnSpPr>
            <p:nvPr/>
          </p:nvCxnSpPr>
          <p:spPr bwMode="auto">
            <a:xfrm flipH="1">
              <a:off x="19078930" y="5323188"/>
              <a:ext cx="2599" cy="2722708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82" name="Connecteur droit avec flèche 12381">
              <a:extLst>
                <a:ext uri="{FF2B5EF4-FFF2-40B4-BE49-F238E27FC236}">
                  <a16:creationId xmlns:a16="http://schemas.microsoft.com/office/drawing/2014/main" id="{A16130B6-6F50-F918-A374-C5C6E8FA1D62}"/>
                </a:ext>
              </a:extLst>
            </p:cNvPr>
            <p:cNvCxnSpPr>
              <a:cxnSpLocks/>
              <a:endCxn id="12358" idx="3"/>
            </p:cNvCxnSpPr>
            <p:nvPr/>
          </p:nvCxnSpPr>
          <p:spPr bwMode="auto">
            <a:xfrm flipH="1">
              <a:off x="18397925" y="6369379"/>
              <a:ext cx="681004" cy="0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84" name="Connecteur droit avec flèche 12383">
              <a:extLst>
                <a:ext uri="{FF2B5EF4-FFF2-40B4-BE49-F238E27FC236}">
                  <a16:creationId xmlns:a16="http://schemas.microsoft.com/office/drawing/2014/main" id="{FC0C1874-419F-5D0D-E532-ACCE19C61CFF}"/>
                </a:ext>
              </a:extLst>
            </p:cNvPr>
            <p:cNvCxnSpPr/>
            <p:nvPr/>
          </p:nvCxnSpPr>
          <p:spPr bwMode="auto">
            <a:xfrm flipH="1" flipV="1">
              <a:off x="17187133" y="8882922"/>
              <a:ext cx="250027" cy="3205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438" name="Groupe 12437">
              <a:extLst>
                <a:ext uri="{FF2B5EF4-FFF2-40B4-BE49-F238E27FC236}">
                  <a16:creationId xmlns:a16="http://schemas.microsoft.com/office/drawing/2014/main" id="{CAB47BFE-9893-FB39-5BE9-7F18D916B623}"/>
                </a:ext>
              </a:extLst>
            </p:cNvPr>
            <p:cNvGrpSpPr/>
            <p:nvPr/>
          </p:nvGrpSpPr>
          <p:grpSpPr>
            <a:xfrm>
              <a:off x="19966779" y="3798017"/>
              <a:ext cx="218109" cy="1619823"/>
              <a:chOff x="19966779" y="3881968"/>
              <a:chExt cx="218109" cy="1619823"/>
            </a:xfrm>
          </p:grpSpPr>
          <p:cxnSp>
            <p:nvCxnSpPr>
              <p:cNvPr id="12388" name="Connecteur droit avec flèche 12387">
                <a:extLst>
                  <a:ext uri="{FF2B5EF4-FFF2-40B4-BE49-F238E27FC236}">
                    <a16:creationId xmlns:a16="http://schemas.microsoft.com/office/drawing/2014/main" id="{89AD572C-D956-3DD3-6DE8-FCFBB66B83C2}"/>
                  </a:ext>
                </a:extLst>
              </p:cNvPr>
              <p:cNvCxnSpPr/>
              <p:nvPr/>
            </p:nvCxnSpPr>
            <p:spPr bwMode="auto">
              <a:xfrm flipH="1">
                <a:off x="19966779" y="4747198"/>
                <a:ext cx="218109" cy="1"/>
              </a:xfrm>
              <a:prstGeom prst="straightConnector1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90" name="Connecteur droit 12389">
                <a:extLst>
                  <a:ext uri="{FF2B5EF4-FFF2-40B4-BE49-F238E27FC236}">
                    <a16:creationId xmlns:a16="http://schemas.microsoft.com/office/drawing/2014/main" id="{60914025-9785-64E7-9E9D-48916E9B68E4}"/>
                  </a:ext>
                </a:extLst>
              </p:cNvPr>
              <p:cNvCxnSpPr/>
              <p:nvPr/>
            </p:nvCxnSpPr>
            <p:spPr bwMode="auto">
              <a:xfrm>
                <a:off x="20184888" y="3881968"/>
                <a:ext cx="0" cy="1619823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422" name="Connecteur droit 12421">
              <a:extLst>
                <a:ext uri="{FF2B5EF4-FFF2-40B4-BE49-F238E27FC236}">
                  <a16:creationId xmlns:a16="http://schemas.microsoft.com/office/drawing/2014/main" id="{F73391AA-2467-885A-367D-B636FA4CAFA9}"/>
                </a:ext>
              </a:extLst>
            </p:cNvPr>
            <p:cNvCxnSpPr/>
            <p:nvPr/>
          </p:nvCxnSpPr>
          <p:spPr bwMode="auto">
            <a:xfrm>
              <a:off x="19110842" y="11368082"/>
              <a:ext cx="0" cy="989476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24" name="Connecteur droit 12423">
              <a:extLst>
                <a:ext uri="{FF2B5EF4-FFF2-40B4-BE49-F238E27FC236}">
                  <a16:creationId xmlns:a16="http://schemas.microsoft.com/office/drawing/2014/main" id="{66E99FAC-87FD-43B8-D5E4-126AE3103A90}"/>
                </a:ext>
              </a:extLst>
            </p:cNvPr>
            <p:cNvCxnSpPr>
              <a:stCxn id="12366" idx="1"/>
            </p:cNvCxnSpPr>
            <p:nvPr/>
          </p:nvCxnSpPr>
          <p:spPr bwMode="auto">
            <a:xfrm flipH="1" flipV="1">
              <a:off x="19110842" y="11368083"/>
              <a:ext cx="3215349" cy="28885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25" name="Connecteur droit 12424">
              <a:extLst>
                <a:ext uri="{FF2B5EF4-FFF2-40B4-BE49-F238E27FC236}">
                  <a16:creationId xmlns:a16="http://schemas.microsoft.com/office/drawing/2014/main" id="{7D65906A-6592-6AD3-AC16-85F98ADA8FE9}"/>
                </a:ext>
              </a:extLst>
            </p:cNvPr>
            <p:cNvCxnSpPr>
              <a:stCxn id="12365" idx="1"/>
            </p:cNvCxnSpPr>
            <p:nvPr/>
          </p:nvCxnSpPr>
          <p:spPr bwMode="auto">
            <a:xfrm flipH="1" flipV="1">
              <a:off x="19110842" y="12357558"/>
              <a:ext cx="3268423" cy="28885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27" name="Connecteur droit avec flèche 12426">
              <a:extLst>
                <a:ext uri="{FF2B5EF4-FFF2-40B4-BE49-F238E27FC236}">
                  <a16:creationId xmlns:a16="http://schemas.microsoft.com/office/drawing/2014/main" id="{084CD324-945C-1320-AC88-7A74B7AB2BF3}"/>
                </a:ext>
              </a:extLst>
            </p:cNvPr>
            <p:cNvCxnSpPr>
              <a:endCxn id="12359" idx="3"/>
            </p:cNvCxnSpPr>
            <p:nvPr/>
          </p:nvCxnSpPr>
          <p:spPr bwMode="auto">
            <a:xfrm flipH="1" flipV="1">
              <a:off x="18397925" y="11826665"/>
              <a:ext cx="695574" cy="2357"/>
            </a:xfrm>
            <a:prstGeom prst="straightConnector1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439" name="Groupe 12438">
              <a:extLst>
                <a:ext uri="{FF2B5EF4-FFF2-40B4-BE49-F238E27FC236}">
                  <a16:creationId xmlns:a16="http://schemas.microsoft.com/office/drawing/2014/main" id="{CE3DD5D3-0060-FC2D-AA9C-925D5F01803A}"/>
                </a:ext>
              </a:extLst>
            </p:cNvPr>
            <p:cNvGrpSpPr/>
            <p:nvPr/>
          </p:nvGrpSpPr>
          <p:grpSpPr>
            <a:xfrm>
              <a:off x="22014060" y="3446480"/>
              <a:ext cx="218109" cy="717372"/>
              <a:chOff x="19966779" y="5054125"/>
              <a:chExt cx="218109" cy="717372"/>
            </a:xfrm>
          </p:grpSpPr>
          <p:cxnSp>
            <p:nvCxnSpPr>
              <p:cNvPr id="12440" name="Connecteur droit avec flèche 12439">
                <a:extLst>
                  <a:ext uri="{FF2B5EF4-FFF2-40B4-BE49-F238E27FC236}">
                    <a16:creationId xmlns:a16="http://schemas.microsoft.com/office/drawing/2014/main" id="{BE29EFC8-CE98-DC0F-5E04-0E01D77036ED}"/>
                  </a:ext>
                </a:extLst>
              </p:cNvPr>
              <p:cNvCxnSpPr/>
              <p:nvPr/>
            </p:nvCxnSpPr>
            <p:spPr bwMode="auto">
              <a:xfrm flipH="1">
                <a:off x="19966779" y="5369300"/>
                <a:ext cx="218109" cy="1"/>
              </a:xfrm>
              <a:prstGeom prst="straightConnector1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41" name="Connecteur droit 12440">
                <a:extLst>
                  <a:ext uri="{FF2B5EF4-FFF2-40B4-BE49-F238E27FC236}">
                    <a16:creationId xmlns:a16="http://schemas.microsoft.com/office/drawing/2014/main" id="{40B9C408-70CC-6114-E163-191CC6F4F876}"/>
                  </a:ext>
                </a:extLst>
              </p:cNvPr>
              <p:cNvCxnSpPr/>
              <p:nvPr/>
            </p:nvCxnSpPr>
            <p:spPr bwMode="auto">
              <a:xfrm>
                <a:off x="20179236" y="5054125"/>
                <a:ext cx="5652" cy="717372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446" name="Connecteur droit 12445">
              <a:extLst>
                <a:ext uri="{FF2B5EF4-FFF2-40B4-BE49-F238E27FC236}">
                  <a16:creationId xmlns:a16="http://schemas.microsoft.com/office/drawing/2014/main" id="{C20F3B94-AFC8-3A11-E231-86B3803EE3C2}"/>
                </a:ext>
              </a:extLst>
            </p:cNvPr>
            <p:cNvCxnSpPr>
              <a:stCxn id="12372" idx="1"/>
            </p:cNvCxnSpPr>
            <p:nvPr/>
          </p:nvCxnSpPr>
          <p:spPr bwMode="auto">
            <a:xfrm flipH="1" flipV="1">
              <a:off x="20184888" y="5436202"/>
              <a:ext cx="2207040" cy="32368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48" name="Connecteur droit 12447">
              <a:extLst>
                <a:ext uri="{FF2B5EF4-FFF2-40B4-BE49-F238E27FC236}">
                  <a16:creationId xmlns:a16="http://schemas.microsoft.com/office/drawing/2014/main" id="{31F4F1BF-AAF8-5C47-BB75-480981C26B42}"/>
                </a:ext>
              </a:extLst>
            </p:cNvPr>
            <p:cNvCxnSpPr>
              <a:stCxn id="12364" idx="1"/>
            </p:cNvCxnSpPr>
            <p:nvPr/>
          </p:nvCxnSpPr>
          <p:spPr bwMode="auto">
            <a:xfrm flipH="1" flipV="1">
              <a:off x="20190948" y="3798016"/>
              <a:ext cx="224171" cy="3541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49" name="Connecteur droit 12448">
              <a:extLst>
                <a:ext uri="{FF2B5EF4-FFF2-40B4-BE49-F238E27FC236}">
                  <a16:creationId xmlns:a16="http://schemas.microsoft.com/office/drawing/2014/main" id="{E37DE92E-BD24-AE45-B613-57FC96571941}"/>
                </a:ext>
              </a:extLst>
            </p:cNvPr>
            <p:cNvCxnSpPr>
              <a:stCxn id="12374" idx="1"/>
            </p:cNvCxnSpPr>
            <p:nvPr/>
          </p:nvCxnSpPr>
          <p:spPr bwMode="auto">
            <a:xfrm flipH="1">
              <a:off x="22234996" y="3434877"/>
              <a:ext cx="156932" cy="5575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50" name="Connecteur droit 12449">
              <a:extLst>
                <a:ext uri="{FF2B5EF4-FFF2-40B4-BE49-F238E27FC236}">
                  <a16:creationId xmlns:a16="http://schemas.microsoft.com/office/drawing/2014/main" id="{D2EA24A7-8524-29F5-8A3E-BFD4F99DB6A0}"/>
                </a:ext>
              </a:extLst>
            </p:cNvPr>
            <p:cNvCxnSpPr>
              <a:stCxn id="12373" idx="1"/>
            </p:cNvCxnSpPr>
            <p:nvPr/>
          </p:nvCxnSpPr>
          <p:spPr bwMode="auto">
            <a:xfrm flipH="1" flipV="1">
              <a:off x="22234996" y="4148709"/>
              <a:ext cx="145625" cy="3541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451" name="Groupe 12450">
              <a:extLst>
                <a:ext uri="{FF2B5EF4-FFF2-40B4-BE49-F238E27FC236}">
                  <a16:creationId xmlns:a16="http://schemas.microsoft.com/office/drawing/2014/main" id="{0F705BE3-825E-AD5B-3A79-13219CA73C60}"/>
                </a:ext>
              </a:extLst>
            </p:cNvPr>
            <p:cNvGrpSpPr/>
            <p:nvPr/>
          </p:nvGrpSpPr>
          <p:grpSpPr>
            <a:xfrm>
              <a:off x="21823937" y="6638429"/>
              <a:ext cx="218109" cy="1208635"/>
              <a:chOff x="19966779" y="4058609"/>
              <a:chExt cx="218109" cy="1208635"/>
            </a:xfrm>
          </p:grpSpPr>
          <p:cxnSp>
            <p:nvCxnSpPr>
              <p:cNvPr id="12452" name="Connecteur droit avec flèche 12451">
                <a:extLst>
                  <a:ext uri="{FF2B5EF4-FFF2-40B4-BE49-F238E27FC236}">
                    <a16:creationId xmlns:a16="http://schemas.microsoft.com/office/drawing/2014/main" id="{5C8A20D2-392E-145D-791E-904EE24533F4}"/>
                  </a:ext>
                </a:extLst>
              </p:cNvPr>
              <p:cNvCxnSpPr/>
              <p:nvPr/>
            </p:nvCxnSpPr>
            <p:spPr bwMode="auto">
              <a:xfrm flipH="1">
                <a:off x="19966779" y="4747198"/>
                <a:ext cx="218109" cy="1"/>
              </a:xfrm>
              <a:prstGeom prst="straightConnector1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53" name="Connecteur droit 12452">
                <a:extLst>
                  <a:ext uri="{FF2B5EF4-FFF2-40B4-BE49-F238E27FC236}">
                    <a16:creationId xmlns:a16="http://schemas.microsoft.com/office/drawing/2014/main" id="{C5A31EA7-EA24-B947-3EFC-BFEC8CBDA0B4}"/>
                  </a:ext>
                </a:extLst>
              </p:cNvPr>
              <p:cNvCxnSpPr/>
              <p:nvPr/>
            </p:nvCxnSpPr>
            <p:spPr bwMode="auto">
              <a:xfrm>
                <a:off x="20184888" y="4058609"/>
                <a:ext cx="0" cy="1208635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454" name="Connecteur droit 12453">
              <a:extLst>
                <a:ext uri="{FF2B5EF4-FFF2-40B4-BE49-F238E27FC236}">
                  <a16:creationId xmlns:a16="http://schemas.microsoft.com/office/drawing/2014/main" id="{A8C73536-048E-0D95-3A22-E17114D8DDA8}"/>
                </a:ext>
              </a:extLst>
            </p:cNvPr>
            <p:cNvCxnSpPr/>
            <p:nvPr/>
          </p:nvCxnSpPr>
          <p:spPr bwMode="auto">
            <a:xfrm flipH="1">
              <a:off x="22055614" y="6638429"/>
              <a:ext cx="308357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55" name="Connecteur droit 12454">
              <a:extLst>
                <a:ext uri="{FF2B5EF4-FFF2-40B4-BE49-F238E27FC236}">
                  <a16:creationId xmlns:a16="http://schemas.microsoft.com/office/drawing/2014/main" id="{58FF80E5-4B21-9EDC-FE68-CD63E9E8AF35}"/>
                </a:ext>
              </a:extLst>
            </p:cNvPr>
            <p:cNvCxnSpPr/>
            <p:nvPr/>
          </p:nvCxnSpPr>
          <p:spPr bwMode="auto">
            <a:xfrm flipH="1">
              <a:off x="22042046" y="7847064"/>
              <a:ext cx="349881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2456" name="Groupe 12455">
              <a:extLst>
                <a:ext uri="{FF2B5EF4-FFF2-40B4-BE49-F238E27FC236}">
                  <a16:creationId xmlns:a16="http://schemas.microsoft.com/office/drawing/2014/main" id="{866B3719-4496-4A6D-5C7A-CC3117FF45CD}"/>
                </a:ext>
              </a:extLst>
            </p:cNvPr>
            <p:cNvGrpSpPr/>
            <p:nvPr/>
          </p:nvGrpSpPr>
          <p:grpSpPr>
            <a:xfrm>
              <a:off x="21819523" y="9147737"/>
              <a:ext cx="236091" cy="1481125"/>
              <a:chOff x="19966779" y="4020666"/>
              <a:chExt cx="236091" cy="1481125"/>
            </a:xfrm>
          </p:grpSpPr>
          <p:cxnSp>
            <p:nvCxnSpPr>
              <p:cNvPr id="12457" name="Connecteur droit avec flèche 12456">
                <a:extLst>
                  <a:ext uri="{FF2B5EF4-FFF2-40B4-BE49-F238E27FC236}">
                    <a16:creationId xmlns:a16="http://schemas.microsoft.com/office/drawing/2014/main" id="{BA7B5A45-0847-A562-3D65-186120164485}"/>
                  </a:ext>
                </a:extLst>
              </p:cNvPr>
              <p:cNvCxnSpPr/>
              <p:nvPr/>
            </p:nvCxnSpPr>
            <p:spPr bwMode="auto">
              <a:xfrm flipH="1">
                <a:off x="19966779" y="4747198"/>
                <a:ext cx="218109" cy="1"/>
              </a:xfrm>
              <a:prstGeom prst="straightConnector1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58" name="Connecteur droit 12457">
                <a:extLst>
                  <a:ext uri="{FF2B5EF4-FFF2-40B4-BE49-F238E27FC236}">
                    <a16:creationId xmlns:a16="http://schemas.microsoft.com/office/drawing/2014/main" id="{317C5F58-F3A8-50E2-7732-0A6C2BE9C846}"/>
                  </a:ext>
                </a:extLst>
              </p:cNvPr>
              <p:cNvCxnSpPr/>
              <p:nvPr/>
            </p:nvCxnSpPr>
            <p:spPr bwMode="auto">
              <a:xfrm flipH="1">
                <a:off x="20184888" y="4020666"/>
                <a:ext cx="17982" cy="1481125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459" name="Groupe 12458">
              <a:extLst>
                <a:ext uri="{FF2B5EF4-FFF2-40B4-BE49-F238E27FC236}">
                  <a16:creationId xmlns:a16="http://schemas.microsoft.com/office/drawing/2014/main" id="{E9FE9CB8-380D-18E7-1A4D-E50A52827DBD}"/>
                </a:ext>
              </a:extLst>
            </p:cNvPr>
            <p:cNvGrpSpPr/>
            <p:nvPr/>
          </p:nvGrpSpPr>
          <p:grpSpPr>
            <a:xfrm>
              <a:off x="19989241" y="7348863"/>
              <a:ext cx="340714" cy="2500556"/>
              <a:chOff x="19966779" y="3861754"/>
              <a:chExt cx="218109" cy="1640037"/>
            </a:xfrm>
          </p:grpSpPr>
          <p:cxnSp>
            <p:nvCxnSpPr>
              <p:cNvPr id="12460" name="Connecteur droit avec flèche 12459">
                <a:extLst>
                  <a:ext uri="{FF2B5EF4-FFF2-40B4-BE49-F238E27FC236}">
                    <a16:creationId xmlns:a16="http://schemas.microsoft.com/office/drawing/2014/main" id="{7EB38BB7-5096-A609-1DB3-B9AE6BA48ABA}"/>
                  </a:ext>
                </a:extLst>
              </p:cNvPr>
              <p:cNvCxnSpPr/>
              <p:nvPr/>
            </p:nvCxnSpPr>
            <p:spPr bwMode="auto">
              <a:xfrm flipH="1">
                <a:off x="19966779" y="4673278"/>
                <a:ext cx="218109" cy="1"/>
              </a:xfrm>
              <a:prstGeom prst="straightConnector1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461" name="Connecteur droit 12460">
                <a:extLst>
                  <a:ext uri="{FF2B5EF4-FFF2-40B4-BE49-F238E27FC236}">
                    <a16:creationId xmlns:a16="http://schemas.microsoft.com/office/drawing/2014/main" id="{FD8E3DFC-1E6B-4349-2C2A-7D8E518C0667}"/>
                  </a:ext>
                </a:extLst>
              </p:cNvPr>
              <p:cNvCxnSpPr/>
              <p:nvPr/>
            </p:nvCxnSpPr>
            <p:spPr bwMode="auto">
              <a:xfrm>
                <a:off x="20184888" y="3861754"/>
                <a:ext cx="0" cy="1640037"/>
              </a:xfrm>
              <a:prstGeom prst="lin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466" name="Connecteur droit 12465">
              <a:extLst>
                <a:ext uri="{FF2B5EF4-FFF2-40B4-BE49-F238E27FC236}">
                  <a16:creationId xmlns:a16="http://schemas.microsoft.com/office/drawing/2014/main" id="{30B9B8E0-88D9-0668-451E-F20FB6C65DA3}"/>
                </a:ext>
              </a:extLst>
            </p:cNvPr>
            <p:cNvCxnSpPr/>
            <p:nvPr/>
          </p:nvCxnSpPr>
          <p:spPr bwMode="auto">
            <a:xfrm flipH="1">
              <a:off x="22042046" y="9147737"/>
              <a:ext cx="349881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67" name="Connecteur droit 12466">
              <a:extLst>
                <a:ext uri="{FF2B5EF4-FFF2-40B4-BE49-F238E27FC236}">
                  <a16:creationId xmlns:a16="http://schemas.microsoft.com/office/drawing/2014/main" id="{88E9D141-CBB2-8D00-97A7-8EF9E01C9CD8}"/>
                </a:ext>
              </a:extLst>
            </p:cNvPr>
            <p:cNvCxnSpPr/>
            <p:nvPr/>
          </p:nvCxnSpPr>
          <p:spPr bwMode="auto">
            <a:xfrm flipH="1">
              <a:off x="22029384" y="10628862"/>
              <a:ext cx="349881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69" name="Connecteur droit 12468">
              <a:extLst>
                <a:ext uri="{FF2B5EF4-FFF2-40B4-BE49-F238E27FC236}">
                  <a16:creationId xmlns:a16="http://schemas.microsoft.com/office/drawing/2014/main" id="{A8BA7F9D-524A-1A92-630B-0031DC3F034B}"/>
                </a:ext>
              </a:extLst>
            </p:cNvPr>
            <p:cNvCxnSpPr/>
            <p:nvPr/>
          </p:nvCxnSpPr>
          <p:spPr bwMode="auto">
            <a:xfrm flipH="1" flipV="1">
              <a:off x="20329955" y="9849419"/>
              <a:ext cx="122220" cy="12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74" name="Connecteur droit 12473">
              <a:extLst>
                <a:ext uri="{FF2B5EF4-FFF2-40B4-BE49-F238E27FC236}">
                  <a16:creationId xmlns:a16="http://schemas.microsoft.com/office/drawing/2014/main" id="{7F2A6382-4CF0-0CAF-2DB4-5BA005EC3282}"/>
                </a:ext>
              </a:extLst>
            </p:cNvPr>
            <p:cNvCxnSpPr/>
            <p:nvPr/>
          </p:nvCxnSpPr>
          <p:spPr bwMode="auto">
            <a:xfrm flipH="1" flipV="1">
              <a:off x="20327958" y="7335893"/>
              <a:ext cx="122220" cy="12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489" name="ZoneTexte 12488">
            <a:extLst>
              <a:ext uri="{FF2B5EF4-FFF2-40B4-BE49-F238E27FC236}">
                <a16:creationId xmlns:a16="http://schemas.microsoft.com/office/drawing/2014/main" id="{362650F7-996C-5D7C-D172-C3B65E5AE4E0}"/>
              </a:ext>
            </a:extLst>
          </p:cNvPr>
          <p:cNvSpPr txBox="1"/>
          <p:nvPr/>
        </p:nvSpPr>
        <p:spPr>
          <a:xfrm>
            <a:off x="17736616" y="12673954"/>
            <a:ext cx="717408" cy="58696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700" dirty="0"/>
          </a:p>
        </p:txBody>
      </p:sp>
      <p:sp>
        <p:nvSpPr>
          <p:cNvPr id="12492" name="ZoneTexte 12491">
            <a:extLst>
              <a:ext uri="{FF2B5EF4-FFF2-40B4-BE49-F238E27FC236}">
                <a16:creationId xmlns:a16="http://schemas.microsoft.com/office/drawing/2014/main" id="{8F3FDB59-959A-9C20-F71A-5C04D04FACAC}"/>
              </a:ext>
            </a:extLst>
          </p:cNvPr>
          <p:cNvSpPr txBox="1"/>
          <p:nvPr/>
        </p:nvSpPr>
        <p:spPr>
          <a:xfrm>
            <a:off x="18676315" y="12389105"/>
            <a:ext cx="2248862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500" dirty="0" err="1"/>
              <a:t>Internal</a:t>
            </a:r>
            <a:r>
              <a:rPr lang="fr-FR" sz="2500" dirty="0"/>
              <a:t> </a:t>
            </a:r>
            <a:r>
              <a:rPr lang="fr-FR" sz="2500" dirty="0" err="1"/>
              <a:t>Symbolic</a:t>
            </a:r>
            <a:r>
              <a:rPr lang="fr-FR" sz="2500" dirty="0"/>
              <a:t> Modules</a:t>
            </a:r>
          </a:p>
        </p:txBody>
      </p:sp>
      <p:sp>
        <p:nvSpPr>
          <p:cNvPr id="12494" name="ZoneTexte 12493">
            <a:extLst>
              <a:ext uri="{FF2B5EF4-FFF2-40B4-BE49-F238E27FC236}">
                <a16:creationId xmlns:a16="http://schemas.microsoft.com/office/drawing/2014/main" id="{80208F36-BDE8-EC40-994B-2CE71AE89FE4}"/>
              </a:ext>
            </a:extLst>
          </p:cNvPr>
          <p:cNvSpPr txBox="1"/>
          <p:nvPr/>
        </p:nvSpPr>
        <p:spPr>
          <a:xfrm>
            <a:off x="21230754" y="12427440"/>
            <a:ext cx="1464189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500" dirty="0" err="1"/>
              <a:t>External</a:t>
            </a:r>
            <a:r>
              <a:rPr lang="fr-FR" sz="2500" dirty="0"/>
              <a:t> </a:t>
            </a:r>
            <a:r>
              <a:rPr lang="fr-FR" sz="2500" dirty="0" err="1"/>
              <a:t>Symbolic</a:t>
            </a:r>
            <a:r>
              <a:rPr lang="fr-FR" sz="2500" dirty="0"/>
              <a:t> Modules</a:t>
            </a:r>
          </a:p>
        </p:txBody>
      </p:sp>
      <p:sp>
        <p:nvSpPr>
          <p:cNvPr id="12495" name="ZoneTexte 12494">
            <a:extLst>
              <a:ext uri="{FF2B5EF4-FFF2-40B4-BE49-F238E27FC236}">
                <a16:creationId xmlns:a16="http://schemas.microsoft.com/office/drawing/2014/main" id="{4C0F1E47-A4B6-224F-BC9D-4C463E63A5F3}"/>
              </a:ext>
            </a:extLst>
          </p:cNvPr>
          <p:cNvSpPr txBox="1"/>
          <p:nvPr/>
        </p:nvSpPr>
        <p:spPr>
          <a:xfrm>
            <a:off x="20456196" y="12673954"/>
            <a:ext cx="717408" cy="58696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fr-FR" sz="2700" dirty="0"/>
          </a:p>
        </p:txBody>
      </p:sp>
    </p:spTree>
    <p:extLst>
      <p:ext uri="{BB962C8B-B14F-4D97-AF65-F5344CB8AC3E}">
        <p14:creationId xmlns:p14="http://schemas.microsoft.com/office/powerpoint/2010/main" val="42440464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13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93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KD-LNN Advantages</a:t>
            </a:r>
          </a:p>
        </p:txBody>
      </p:sp>
      <p:sp>
        <p:nvSpPr>
          <p:cNvPr id="13324" name="Rectangle 11"/>
          <p:cNvSpPr>
            <a:spLocks/>
          </p:cNvSpPr>
          <p:nvPr/>
        </p:nvSpPr>
        <p:spPr bwMode="auto">
          <a:xfrm>
            <a:off x="14760000" y="4286168"/>
            <a:ext cx="64014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3200" b="1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Knowledge graph representation </a:t>
            </a:r>
            <a:r>
              <a:rPr lang="en-US" sz="32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preserves entities and relationships</a:t>
            </a:r>
          </a:p>
        </p:txBody>
      </p:sp>
      <p:sp>
        <p:nvSpPr>
          <p:cNvPr id="13323" name="Rectangle 10"/>
          <p:cNvSpPr>
            <a:spLocks/>
          </p:cNvSpPr>
          <p:nvPr/>
        </p:nvSpPr>
        <p:spPr bwMode="auto">
          <a:xfrm>
            <a:off x="1333509" y="12293719"/>
            <a:ext cx="8424936" cy="1303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3200" b="1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Ontology</a:t>
            </a:r>
            <a:r>
              <a:rPr lang="en-US" sz="32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 provides domain-specific knowledge</a:t>
            </a:r>
          </a:p>
        </p:txBody>
      </p:sp>
      <p:sp>
        <p:nvSpPr>
          <p:cNvPr id="13325" name="Rectangle 12"/>
          <p:cNvSpPr>
            <a:spLocks/>
          </p:cNvSpPr>
          <p:nvPr/>
        </p:nvSpPr>
        <p:spPr bwMode="auto">
          <a:xfrm>
            <a:off x="12192000" y="12713486"/>
            <a:ext cx="9649072" cy="34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3200" b="1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Neuro-symbolic network </a:t>
            </a:r>
            <a:r>
              <a:rPr lang="en-US" sz="32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models neurons as formulae built as logical  (first-order) rulesets</a:t>
            </a:r>
          </a:p>
        </p:txBody>
      </p:sp>
      <p:pic>
        <p:nvPicPr>
          <p:cNvPr id="11" name="Picture 10" descr="A diagram of a company&#10;&#10;Description automatically generated with low confidence">
            <a:extLst>
              <a:ext uri="{FF2B5EF4-FFF2-40B4-BE49-F238E27FC236}">
                <a16:creationId xmlns:a16="http://schemas.microsoft.com/office/drawing/2014/main" id="{DF14ACDA-E484-24BC-3242-14D5CC8E0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368" y="2627115"/>
            <a:ext cx="7887787" cy="4813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FC524B82-47C9-701B-C5EE-2659196CC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7966274"/>
            <a:ext cx="7326509" cy="4065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08AE89BF-36A7-9DBC-53B3-3BDE035DF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96" y="8021281"/>
            <a:ext cx="6582162" cy="4086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/>
          </p:cNvSpPr>
          <p:nvPr/>
        </p:nvSpPr>
        <p:spPr bwMode="auto">
          <a:xfrm>
            <a:off x="1041400" y="8039100"/>
            <a:ext cx="73390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43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Learning</a:t>
            </a:r>
          </a:p>
        </p:txBody>
      </p:sp>
      <p:sp>
        <p:nvSpPr>
          <p:cNvPr id="14348" name="Rectangle 11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93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Experiment 1</a:t>
            </a:r>
          </a:p>
        </p:txBody>
      </p:sp>
      <p:sp>
        <p:nvSpPr>
          <p:cNvPr id="14349" name="Rectangle 12"/>
          <p:cNvSpPr>
            <a:spLocks/>
          </p:cNvSpPr>
          <p:nvPr/>
        </p:nvSpPr>
        <p:spPr bwMode="auto">
          <a:xfrm>
            <a:off x="1041400" y="9144000"/>
            <a:ext cx="75692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Ingest the Proton ontology</a:t>
            </a:r>
          </a:p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Model classes as entities and properties as relationships in knowledge graph</a:t>
            </a:r>
          </a:p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Build logical ruleset to capture nodes and edges</a:t>
            </a:r>
          </a:p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Query LNN module to validate learned data</a:t>
            </a:r>
          </a:p>
        </p:txBody>
      </p:sp>
      <p:grpSp>
        <p:nvGrpSpPr>
          <p:cNvPr id="3" name="Grupa 2"/>
          <p:cNvGrpSpPr/>
          <p:nvPr/>
        </p:nvGrpSpPr>
        <p:grpSpPr>
          <a:xfrm>
            <a:off x="17272004" y="1041403"/>
            <a:ext cx="6043613" cy="6043614"/>
            <a:chOff x="17272000" y="1041400"/>
            <a:chExt cx="6043613" cy="6043613"/>
          </a:xfrm>
        </p:grpSpPr>
        <p:sp>
          <p:nvSpPr>
            <p:cNvPr id="14339" name="Oval 2"/>
            <p:cNvSpPr>
              <a:spLocks/>
            </p:cNvSpPr>
            <p:nvPr/>
          </p:nvSpPr>
          <p:spPr bwMode="auto">
            <a:xfrm>
              <a:off x="17272000" y="1041400"/>
              <a:ext cx="6043613" cy="6043613"/>
            </a:xfrm>
            <a:prstGeom prst="ellipse">
              <a:avLst/>
            </a:prstGeom>
            <a:solidFill>
              <a:srgbClr val="2A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40" name="Freeform 3"/>
            <p:cNvSpPr>
              <a:spLocks/>
            </p:cNvSpPr>
            <p:nvPr/>
          </p:nvSpPr>
          <p:spPr bwMode="auto">
            <a:xfrm>
              <a:off x="19653250" y="2659063"/>
              <a:ext cx="3641725" cy="4300537"/>
            </a:xfrm>
            <a:custGeom>
              <a:avLst/>
              <a:gdLst>
                <a:gd name="T0" fmla="*/ 0 w 20511"/>
                <a:gd name="T1" fmla="*/ 3388664 h 21600"/>
                <a:gd name="T2" fmla="*/ 1476860 w 20511"/>
                <a:gd name="T3" fmla="*/ 4300537 h 21600"/>
                <a:gd name="T4" fmla="*/ 3628941 w 20511"/>
                <a:gd name="T5" fmla="*/ 1037903 h 21600"/>
                <a:gd name="T6" fmla="*/ 2167529 w 20511"/>
                <a:gd name="T7" fmla="*/ 0 h 21600"/>
                <a:gd name="T8" fmla="*/ 0 w 20511"/>
                <a:gd name="T9" fmla="*/ 3388664 h 21600"/>
                <a:gd name="T10" fmla="*/ 0 w 20511"/>
                <a:gd name="T11" fmla="*/ 3388664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511" h="21600">
                  <a:moveTo>
                    <a:pt x="0" y="17020"/>
                  </a:moveTo>
                  <a:lnTo>
                    <a:pt x="8318" y="21600"/>
                  </a:lnTo>
                  <a:cubicBezTo>
                    <a:pt x="8318" y="21600"/>
                    <a:pt x="21600" y="18553"/>
                    <a:pt x="20439" y="5213"/>
                  </a:cubicBezTo>
                  <a:lnTo>
                    <a:pt x="12208" y="0"/>
                  </a:lnTo>
                  <a:lnTo>
                    <a:pt x="0" y="17020"/>
                  </a:lnTo>
                  <a:close/>
                  <a:moveTo>
                    <a:pt x="0" y="17020"/>
                  </a:moveTo>
                </a:path>
              </a:pathLst>
            </a:custGeom>
            <a:solidFill>
              <a:srgbClr val="223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41" name="Oval 4"/>
            <p:cNvSpPr>
              <a:spLocks/>
            </p:cNvSpPr>
            <p:nvPr/>
          </p:nvSpPr>
          <p:spPr bwMode="auto">
            <a:xfrm>
              <a:off x="18186400" y="1955800"/>
              <a:ext cx="4168775" cy="4168775"/>
            </a:xfrm>
            <a:prstGeom prst="ellipse">
              <a:avLst/>
            </a:prstGeom>
            <a:solidFill>
              <a:srgbClr val="3346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50" name="Rectangle 13"/>
            <p:cNvSpPr>
              <a:spLocks/>
            </p:cNvSpPr>
            <p:nvPr/>
          </p:nvSpPr>
          <p:spPr bwMode="auto">
            <a:xfrm>
              <a:off x="18450333" y="3681970"/>
              <a:ext cx="3691716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4800" b="1" dirty="0">
                  <a:solidFill>
                    <a:srgbClr val="FFFFFF"/>
                  </a:solidFill>
                  <a:latin typeface="Aleo" panose="020F0502020204030203" pitchFamily="34" charset="0"/>
                  <a:ea typeface="Aleo" panose="020F0502020204030203" pitchFamily="34" charset="0"/>
                  <a:cs typeface="Aleo" panose="020F0502020204030203" pitchFamily="34" charset="0"/>
                  <a:sym typeface="Aleo" panose="020F0502020204030203" pitchFamily="34" charset="0"/>
                </a:rPr>
                <a:t>77 Properties</a:t>
              </a:r>
            </a:p>
          </p:txBody>
        </p:sp>
      </p:grpSp>
      <p:grpSp>
        <p:nvGrpSpPr>
          <p:cNvPr id="2" name="Grupa 1"/>
          <p:cNvGrpSpPr/>
          <p:nvPr/>
        </p:nvGrpSpPr>
        <p:grpSpPr>
          <a:xfrm>
            <a:off x="9327784" y="2453609"/>
            <a:ext cx="9093200" cy="9093200"/>
            <a:chOff x="9296400" y="1549400"/>
            <a:chExt cx="9093200" cy="9093200"/>
          </a:xfrm>
        </p:grpSpPr>
        <p:sp>
          <p:nvSpPr>
            <p:cNvPr id="14343" name="Oval 6"/>
            <p:cNvSpPr>
              <a:spLocks/>
            </p:cNvSpPr>
            <p:nvPr/>
          </p:nvSpPr>
          <p:spPr bwMode="auto">
            <a:xfrm>
              <a:off x="9296400" y="1549400"/>
              <a:ext cx="9093200" cy="9093200"/>
            </a:xfrm>
            <a:prstGeom prst="ellipse">
              <a:avLst/>
            </a:prstGeom>
            <a:solidFill>
              <a:srgbClr val="E08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44" name="Freeform 7"/>
            <p:cNvSpPr>
              <a:spLocks/>
            </p:cNvSpPr>
            <p:nvPr/>
          </p:nvSpPr>
          <p:spPr bwMode="auto">
            <a:xfrm>
              <a:off x="12877800" y="3983038"/>
              <a:ext cx="5478463" cy="6469062"/>
            </a:xfrm>
            <a:custGeom>
              <a:avLst/>
              <a:gdLst>
                <a:gd name="T0" fmla="*/ 0 w 20511"/>
                <a:gd name="T1" fmla="*/ 5097381 h 21600"/>
                <a:gd name="T2" fmla="*/ 2221728 w 20511"/>
                <a:gd name="T3" fmla="*/ 6469062 h 21600"/>
                <a:gd name="T4" fmla="*/ 5459232 w 20511"/>
                <a:gd name="T5" fmla="*/ 1561260 h 21600"/>
                <a:gd name="T6" fmla="*/ 3260742 w 20511"/>
                <a:gd name="T7" fmla="*/ 0 h 21600"/>
                <a:gd name="T8" fmla="*/ 0 w 20511"/>
                <a:gd name="T9" fmla="*/ 5097381 h 21600"/>
                <a:gd name="T10" fmla="*/ 0 w 20511"/>
                <a:gd name="T11" fmla="*/ 509738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511" h="21600">
                  <a:moveTo>
                    <a:pt x="0" y="17020"/>
                  </a:moveTo>
                  <a:lnTo>
                    <a:pt x="8318" y="21600"/>
                  </a:lnTo>
                  <a:cubicBezTo>
                    <a:pt x="8318" y="21600"/>
                    <a:pt x="21600" y="18553"/>
                    <a:pt x="20439" y="5213"/>
                  </a:cubicBezTo>
                  <a:lnTo>
                    <a:pt x="12208" y="0"/>
                  </a:lnTo>
                  <a:lnTo>
                    <a:pt x="0" y="17020"/>
                  </a:lnTo>
                  <a:close/>
                  <a:moveTo>
                    <a:pt x="0" y="17020"/>
                  </a:moveTo>
                </a:path>
              </a:pathLst>
            </a:custGeom>
            <a:solidFill>
              <a:srgbClr val="D673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45" name="Oval 8"/>
            <p:cNvSpPr>
              <a:spLocks/>
            </p:cNvSpPr>
            <p:nvPr/>
          </p:nvSpPr>
          <p:spPr bwMode="auto">
            <a:xfrm>
              <a:off x="10672763" y="2925763"/>
              <a:ext cx="6269037" cy="6269037"/>
            </a:xfrm>
            <a:prstGeom prst="ellipse">
              <a:avLst/>
            </a:prstGeom>
            <a:solidFill>
              <a:srgbClr val="E39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51" name="Rectangle 14"/>
            <p:cNvSpPr>
              <a:spLocks/>
            </p:cNvSpPr>
            <p:nvPr/>
          </p:nvSpPr>
          <p:spPr bwMode="auto">
            <a:xfrm>
              <a:off x="10357284" y="5575095"/>
              <a:ext cx="6969857" cy="1092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7100" b="1" dirty="0">
                  <a:solidFill>
                    <a:srgbClr val="FFFFFF"/>
                  </a:solidFill>
                  <a:latin typeface="Aleo" panose="020F0502020204030203" pitchFamily="34" charset="0"/>
                  <a:ea typeface="Aleo" panose="020F0502020204030203" pitchFamily="34" charset="0"/>
                  <a:cs typeface="Aleo" panose="020F0502020204030203" pitchFamily="34" charset="0"/>
                  <a:sym typeface="Aleo" panose="020F0502020204030203" pitchFamily="34" charset="0"/>
                </a:rPr>
                <a:t>Proton Ontology</a:t>
              </a:r>
            </a:p>
          </p:txBody>
        </p:sp>
      </p:grpSp>
      <p:grpSp>
        <p:nvGrpSpPr>
          <p:cNvPr id="4" name="Grupa 3"/>
          <p:cNvGrpSpPr/>
          <p:nvPr/>
        </p:nvGrpSpPr>
        <p:grpSpPr>
          <a:xfrm>
            <a:off x="16354142" y="8346409"/>
            <a:ext cx="4762501" cy="4762500"/>
            <a:chOff x="16354143" y="8346409"/>
            <a:chExt cx="4762500" cy="4762500"/>
          </a:xfrm>
        </p:grpSpPr>
        <p:sp>
          <p:nvSpPr>
            <p:cNvPr id="14342" name="Oval 5"/>
            <p:cNvSpPr>
              <a:spLocks/>
            </p:cNvSpPr>
            <p:nvPr/>
          </p:nvSpPr>
          <p:spPr bwMode="auto">
            <a:xfrm>
              <a:off x="16354143" y="8346409"/>
              <a:ext cx="4762500" cy="4762500"/>
            </a:xfrm>
            <a:prstGeom prst="ellipse">
              <a:avLst/>
            </a:prstGeom>
            <a:solidFill>
              <a:srgbClr val="672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46" name="Freeform 9"/>
            <p:cNvSpPr>
              <a:spLocks/>
            </p:cNvSpPr>
            <p:nvPr/>
          </p:nvSpPr>
          <p:spPr bwMode="auto">
            <a:xfrm>
              <a:off x="18016538" y="9313863"/>
              <a:ext cx="2870200" cy="3387725"/>
            </a:xfrm>
            <a:custGeom>
              <a:avLst/>
              <a:gdLst>
                <a:gd name="T0" fmla="*/ 0 w 20511"/>
                <a:gd name="T1" fmla="*/ 2669402 h 21600"/>
                <a:gd name="T2" fmla="*/ 1163977 w 20511"/>
                <a:gd name="T3" fmla="*/ 3387725 h 21600"/>
                <a:gd name="T4" fmla="*/ 2860125 w 20511"/>
                <a:gd name="T5" fmla="*/ 817602 h 21600"/>
                <a:gd name="T6" fmla="*/ 1708322 w 20511"/>
                <a:gd name="T7" fmla="*/ 0 h 21600"/>
                <a:gd name="T8" fmla="*/ 0 w 20511"/>
                <a:gd name="T9" fmla="*/ 2669402 h 21600"/>
                <a:gd name="T10" fmla="*/ 0 w 20511"/>
                <a:gd name="T11" fmla="*/ 266940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511" h="21600">
                  <a:moveTo>
                    <a:pt x="0" y="17020"/>
                  </a:moveTo>
                  <a:lnTo>
                    <a:pt x="8318" y="21600"/>
                  </a:lnTo>
                  <a:cubicBezTo>
                    <a:pt x="8318" y="21600"/>
                    <a:pt x="21600" y="18553"/>
                    <a:pt x="20439" y="5213"/>
                  </a:cubicBezTo>
                  <a:lnTo>
                    <a:pt x="12208" y="0"/>
                  </a:lnTo>
                  <a:lnTo>
                    <a:pt x="0" y="17020"/>
                  </a:lnTo>
                  <a:close/>
                  <a:moveTo>
                    <a:pt x="0" y="17020"/>
                  </a:moveTo>
                </a:path>
              </a:pathLst>
            </a:custGeom>
            <a:solidFill>
              <a:srgbClr val="54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47" name="Oval 10"/>
            <p:cNvSpPr>
              <a:spLocks/>
            </p:cNvSpPr>
            <p:nvPr/>
          </p:nvSpPr>
          <p:spPr bwMode="auto">
            <a:xfrm>
              <a:off x="16862425" y="8759825"/>
              <a:ext cx="3282950" cy="3282950"/>
            </a:xfrm>
            <a:prstGeom prst="ellipse">
              <a:avLst/>
            </a:prstGeom>
            <a:solidFill>
              <a:srgbClr val="782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52" name="Rectangle 15"/>
            <p:cNvSpPr>
              <a:spLocks/>
            </p:cNvSpPr>
            <p:nvPr/>
          </p:nvSpPr>
          <p:spPr bwMode="auto">
            <a:xfrm>
              <a:off x="17494601" y="10143354"/>
              <a:ext cx="2061462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3600" b="1" dirty="0">
                  <a:solidFill>
                    <a:srgbClr val="FFFFFF"/>
                  </a:solidFill>
                  <a:latin typeface="Aleo" panose="020F0502020204030203" pitchFamily="34" charset="0"/>
                  <a:ea typeface="Aleo" panose="020F0502020204030203" pitchFamily="34" charset="0"/>
                  <a:cs typeface="Aleo" panose="020F0502020204030203" pitchFamily="34" charset="0"/>
                  <a:sym typeface="Aleo" panose="020F0502020204030203" pitchFamily="34" charset="0"/>
                </a:rPr>
                <a:t>25 Classes</a:t>
              </a:r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/>
          </p:cNvSpPr>
          <p:nvPr/>
        </p:nvSpPr>
        <p:spPr bwMode="auto">
          <a:xfrm>
            <a:off x="1041400" y="8039100"/>
            <a:ext cx="73390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43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Reasoning</a:t>
            </a:r>
          </a:p>
        </p:txBody>
      </p:sp>
      <p:sp>
        <p:nvSpPr>
          <p:cNvPr id="14348" name="Rectangle 11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93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Experiment 2</a:t>
            </a:r>
          </a:p>
        </p:txBody>
      </p:sp>
      <p:sp>
        <p:nvSpPr>
          <p:cNvPr id="14349" name="Rectangle 12"/>
          <p:cNvSpPr>
            <a:spLocks/>
          </p:cNvSpPr>
          <p:nvPr/>
        </p:nvSpPr>
        <p:spPr bwMode="auto">
          <a:xfrm>
            <a:off x="1041400" y="9144000"/>
            <a:ext cx="75692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Ingest the BFO ontology</a:t>
            </a:r>
          </a:p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Generate BFO knowledge graph</a:t>
            </a:r>
          </a:p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Apply previous ruleset to deduce similarities</a:t>
            </a:r>
          </a:p>
          <a:p>
            <a:pPr marL="571500" indent="-571500" algn="l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Query LNN module to validate correct reasoning over common concepts and properties</a:t>
            </a:r>
          </a:p>
        </p:txBody>
      </p:sp>
      <p:grpSp>
        <p:nvGrpSpPr>
          <p:cNvPr id="3" name="Grupa 2"/>
          <p:cNvGrpSpPr/>
          <p:nvPr/>
        </p:nvGrpSpPr>
        <p:grpSpPr>
          <a:xfrm>
            <a:off x="17272004" y="1041403"/>
            <a:ext cx="6043613" cy="6043614"/>
            <a:chOff x="17272000" y="1041400"/>
            <a:chExt cx="6043613" cy="6043613"/>
          </a:xfrm>
        </p:grpSpPr>
        <p:sp>
          <p:nvSpPr>
            <p:cNvPr id="14339" name="Oval 2"/>
            <p:cNvSpPr>
              <a:spLocks/>
            </p:cNvSpPr>
            <p:nvPr/>
          </p:nvSpPr>
          <p:spPr bwMode="auto">
            <a:xfrm>
              <a:off x="17272000" y="1041400"/>
              <a:ext cx="6043613" cy="6043613"/>
            </a:xfrm>
            <a:prstGeom prst="ellipse">
              <a:avLst/>
            </a:prstGeom>
            <a:solidFill>
              <a:srgbClr val="2A3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40" name="Freeform 3"/>
            <p:cNvSpPr>
              <a:spLocks/>
            </p:cNvSpPr>
            <p:nvPr/>
          </p:nvSpPr>
          <p:spPr bwMode="auto">
            <a:xfrm>
              <a:off x="19653250" y="2659063"/>
              <a:ext cx="3641725" cy="4300537"/>
            </a:xfrm>
            <a:custGeom>
              <a:avLst/>
              <a:gdLst>
                <a:gd name="T0" fmla="*/ 0 w 20511"/>
                <a:gd name="T1" fmla="*/ 3388664 h 21600"/>
                <a:gd name="T2" fmla="*/ 1476860 w 20511"/>
                <a:gd name="T3" fmla="*/ 4300537 h 21600"/>
                <a:gd name="T4" fmla="*/ 3628941 w 20511"/>
                <a:gd name="T5" fmla="*/ 1037903 h 21600"/>
                <a:gd name="T6" fmla="*/ 2167529 w 20511"/>
                <a:gd name="T7" fmla="*/ 0 h 21600"/>
                <a:gd name="T8" fmla="*/ 0 w 20511"/>
                <a:gd name="T9" fmla="*/ 3388664 h 21600"/>
                <a:gd name="T10" fmla="*/ 0 w 20511"/>
                <a:gd name="T11" fmla="*/ 3388664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511" h="21600">
                  <a:moveTo>
                    <a:pt x="0" y="17020"/>
                  </a:moveTo>
                  <a:lnTo>
                    <a:pt x="8318" y="21600"/>
                  </a:lnTo>
                  <a:cubicBezTo>
                    <a:pt x="8318" y="21600"/>
                    <a:pt x="21600" y="18553"/>
                    <a:pt x="20439" y="5213"/>
                  </a:cubicBezTo>
                  <a:lnTo>
                    <a:pt x="12208" y="0"/>
                  </a:lnTo>
                  <a:lnTo>
                    <a:pt x="0" y="17020"/>
                  </a:lnTo>
                  <a:close/>
                  <a:moveTo>
                    <a:pt x="0" y="17020"/>
                  </a:moveTo>
                </a:path>
              </a:pathLst>
            </a:custGeom>
            <a:solidFill>
              <a:srgbClr val="2232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41" name="Oval 4"/>
            <p:cNvSpPr>
              <a:spLocks/>
            </p:cNvSpPr>
            <p:nvPr/>
          </p:nvSpPr>
          <p:spPr bwMode="auto">
            <a:xfrm>
              <a:off x="18186400" y="1955800"/>
              <a:ext cx="4168775" cy="4168775"/>
            </a:xfrm>
            <a:prstGeom prst="ellipse">
              <a:avLst/>
            </a:prstGeom>
            <a:solidFill>
              <a:srgbClr val="3346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50" name="Rectangle 13"/>
            <p:cNvSpPr>
              <a:spLocks/>
            </p:cNvSpPr>
            <p:nvPr/>
          </p:nvSpPr>
          <p:spPr bwMode="auto">
            <a:xfrm>
              <a:off x="18617045" y="3681970"/>
              <a:ext cx="335829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4800" b="1" dirty="0">
                  <a:solidFill>
                    <a:srgbClr val="FFFFFF"/>
                  </a:solidFill>
                  <a:latin typeface="Aleo" panose="020F0502020204030203" pitchFamily="34" charset="0"/>
                  <a:ea typeface="Aleo" panose="020F0502020204030203" pitchFamily="34" charset="0"/>
                  <a:cs typeface="Aleo" panose="020F0502020204030203" pitchFamily="34" charset="0"/>
                  <a:sym typeface="Aleo" panose="020F0502020204030203" pitchFamily="34" charset="0"/>
                </a:rPr>
                <a:t>8 Properties</a:t>
              </a:r>
            </a:p>
          </p:txBody>
        </p:sp>
      </p:grpSp>
      <p:grpSp>
        <p:nvGrpSpPr>
          <p:cNvPr id="2" name="Grupa 1"/>
          <p:cNvGrpSpPr/>
          <p:nvPr/>
        </p:nvGrpSpPr>
        <p:grpSpPr>
          <a:xfrm>
            <a:off x="9327784" y="2453609"/>
            <a:ext cx="9093200" cy="9093200"/>
            <a:chOff x="9296400" y="1549400"/>
            <a:chExt cx="9093200" cy="9093200"/>
          </a:xfrm>
        </p:grpSpPr>
        <p:sp>
          <p:nvSpPr>
            <p:cNvPr id="14343" name="Oval 6"/>
            <p:cNvSpPr>
              <a:spLocks/>
            </p:cNvSpPr>
            <p:nvPr/>
          </p:nvSpPr>
          <p:spPr bwMode="auto">
            <a:xfrm>
              <a:off x="9296400" y="1549400"/>
              <a:ext cx="9093200" cy="9093200"/>
            </a:xfrm>
            <a:prstGeom prst="ellipse">
              <a:avLst/>
            </a:prstGeom>
            <a:solidFill>
              <a:srgbClr val="E08A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44" name="Freeform 7"/>
            <p:cNvSpPr>
              <a:spLocks/>
            </p:cNvSpPr>
            <p:nvPr/>
          </p:nvSpPr>
          <p:spPr bwMode="auto">
            <a:xfrm>
              <a:off x="12877800" y="3983038"/>
              <a:ext cx="5478463" cy="6469062"/>
            </a:xfrm>
            <a:custGeom>
              <a:avLst/>
              <a:gdLst>
                <a:gd name="T0" fmla="*/ 0 w 20511"/>
                <a:gd name="T1" fmla="*/ 5097381 h 21600"/>
                <a:gd name="T2" fmla="*/ 2221728 w 20511"/>
                <a:gd name="T3" fmla="*/ 6469062 h 21600"/>
                <a:gd name="T4" fmla="*/ 5459232 w 20511"/>
                <a:gd name="T5" fmla="*/ 1561260 h 21600"/>
                <a:gd name="T6" fmla="*/ 3260742 w 20511"/>
                <a:gd name="T7" fmla="*/ 0 h 21600"/>
                <a:gd name="T8" fmla="*/ 0 w 20511"/>
                <a:gd name="T9" fmla="*/ 5097381 h 21600"/>
                <a:gd name="T10" fmla="*/ 0 w 20511"/>
                <a:gd name="T11" fmla="*/ 5097381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511" h="21600">
                  <a:moveTo>
                    <a:pt x="0" y="17020"/>
                  </a:moveTo>
                  <a:lnTo>
                    <a:pt x="8318" y="21600"/>
                  </a:lnTo>
                  <a:cubicBezTo>
                    <a:pt x="8318" y="21600"/>
                    <a:pt x="21600" y="18553"/>
                    <a:pt x="20439" y="5213"/>
                  </a:cubicBezTo>
                  <a:lnTo>
                    <a:pt x="12208" y="0"/>
                  </a:lnTo>
                  <a:lnTo>
                    <a:pt x="0" y="17020"/>
                  </a:lnTo>
                  <a:close/>
                  <a:moveTo>
                    <a:pt x="0" y="17020"/>
                  </a:moveTo>
                </a:path>
              </a:pathLst>
            </a:custGeom>
            <a:solidFill>
              <a:srgbClr val="D673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45" name="Oval 8"/>
            <p:cNvSpPr>
              <a:spLocks/>
            </p:cNvSpPr>
            <p:nvPr/>
          </p:nvSpPr>
          <p:spPr bwMode="auto">
            <a:xfrm>
              <a:off x="10672763" y="2925763"/>
              <a:ext cx="6269037" cy="6269037"/>
            </a:xfrm>
            <a:prstGeom prst="ellipse">
              <a:avLst/>
            </a:prstGeom>
            <a:solidFill>
              <a:srgbClr val="E39D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51" name="Rectangle 14"/>
            <p:cNvSpPr>
              <a:spLocks/>
            </p:cNvSpPr>
            <p:nvPr/>
          </p:nvSpPr>
          <p:spPr bwMode="auto">
            <a:xfrm>
              <a:off x="10290169" y="4861184"/>
              <a:ext cx="7022683" cy="2185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7100" b="1" dirty="0">
                  <a:solidFill>
                    <a:srgbClr val="FFFFFF"/>
                  </a:solidFill>
                  <a:latin typeface="Aleo" panose="020F0502020204030203" pitchFamily="34" charset="0"/>
                  <a:ea typeface="Aleo" panose="020F0502020204030203" pitchFamily="34" charset="0"/>
                  <a:cs typeface="Aleo" panose="020F0502020204030203" pitchFamily="34" charset="0"/>
                  <a:sym typeface="Aleo" panose="020F0502020204030203" pitchFamily="34" charset="0"/>
                </a:rPr>
                <a:t>Basic Formal Ontology (BFO)</a:t>
              </a:r>
            </a:p>
          </p:txBody>
        </p:sp>
      </p:grpSp>
      <p:grpSp>
        <p:nvGrpSpPr>
          <p:cNvPr id="4" name="Grupa 3"/>
          <p:cNvGrpSpPr/>
          <p:nvPr/>
        </p:nvGrpSpPr>
        <p:grpSpPr>
          <a:xfrm>
            <a:off x="16354142" y="8346409"/>
            <a:ext cx="4762501" cy="4762500"/>
            <a:chOff x="16354143" y="8346409"/>
            <a:chExt cx="4762500" cy="4762500"/>
          </a:xfrm>
        </p:grpSpPr>
        <p:sp>
          <p:nvSpPr>
            <p:cNvPr id="14342" name="Oval 5"/>
            <p:cNvSpPr>
              <a:spLocks/>
            </p:cNvSpPr>
            <p:nvPr/>
          </p:nvSpPr>
          <p:spPr bwMode="auto">
            <a:xfrm>
              <a:off x="16354143" y="8346409"/>
              <a:ext cx="4762500" cy="4762500"/>
            </a:xfrm>
            <a:prstGeom prst="ellipse">
              <a:avLst/>
            </a:prstGeom>
            <a:solidFill>
              <a:srgbClr val="6729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46" name="Freeform 9"/>
            <p:cNvSpPr>
              <a:spLocks/>
            </p:cNvSpPr>
            <p:nvPr/>
          </p:nvSpPr>
          <p:spPr bwMode="auto">
            <a:xfrm>
              <a:off x="18016538" y="9313863"/>
              <a:ext cx="2870200" cy="3387725"/>
            </a:xfrm>
            <a:custGeom>
              <a:avLst/>
              <a:gdLst>
                <a:gd name="T0" fmla="*/ 0 w 20511"/>
                <a:gd name="T1" fmla="*/ 2669402 h 21600"/>
                <a:gd name="T2" fmla="*/ 1163977 w 20511"/>
                <a:gd name="T3" fmla="*/ 3387725 h 21600"/>
                <a:gd name="T4" fmla="*/ 2860125 w 20511"/>
                <a:gd name="T5" fmla="*/ 817602 h 21600"/>
                <a:gd name="T6" fmla="*/ 1708322 w 20511"/>
                <a:gd name="T7" fmla="*/ 0 h 21600"/>
                <a:gd name="T8" fmla="*/ 0 w 20511"/>
                <a:gd name="T9" fmla="*/ 2669402 h 21600"/>
                <a:gd name="T10" fmla="*/ 0 w 20511"/>
                <a:gd name="T11" fmla="*/ 266940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511" h="21600">
                  <a:moveTo>
                    <a:pt x="0" y="17020"/>
                  </a:moveTo>
                  <a:lnTo>
                    <a:pt x="8318" y="21600"/>
                  </a:lnTo>
                  <a:cubicBezTo>
                    <a:pt x="8318" y="21600"/>
                    <a:pt x="21600" y="18553"/>
                    <a:pt x="20439" y="5213"/>
                  </a:cubicBezTo>
                  <a:lnTo>
                    <a:pt x="12208" y="0"/>
                  </a:lnTo>
                  <a:lnTo>
                    <a:pt x="0" y="17020"/>
                  </a:lnTo>
                  <a:close/>
                  <a:moveTo>
                    <a:pt x="0" y="17020"/>
                  </a:moveTo>
                </a:path>
              </a:pathLst>
            </a:custGeom>
            <a:solidFill>
              <a:srgbClr val="54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47" name="Oval 10"/>
            <p:cNvSpPr>
              <a:spLocks/>
            </p:cNvSpPr>
            <p:nvPr/>
          </p:nvSpPr>
          <p:spPr bwMode="auto">
            <a:xfrm>
              <a:off x="16862425" y="8759825"/>
              <a:ext cx="3282950" cy="3282950"/>
            </a:xfrm>
            <a:prstGeom prst="ellipse">
              <a:avLst/>
            </a:prstGeom>
            <a:solidFill>
              <a:srgbClr val="782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endParaRPr lang="en-US" dirty="0">
                <a:latin typeface="Aleo" panose="020F0502020204030203" pitchFamily="34" charset="0"/>
              </a:endParaRPr>
            </a:p>
          </p:txBody>
        </p:sp>
        <p:sp>
          <p:nvSpPr>
            <p:cNvPr id="14352" name="Rectangle 15"/>
            <p:cNvSpPr>
              <a:spLocks/>
            </p:cNvSpPr>
            <p:nvPr/>
          </p:nvSpPr>
          <p:spPr bwMode="auto">
            <a:xfrm>
              <a:off x="17480174" y="10143354"/>
              <a:ext cx="209031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1pPr>
              <a:lvl2pPr marL="742950" indent="-28575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2pPr>
              <a:lvl3pPr marL="11430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3pPr>
              <a:lvl4pPr marL="16002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4pPr>
              <a:lvl5pPr marL="2057400" indent="-228600" algn="ctr"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ヒラギノ角ゴ ProN W3" charset="0"/>
                  <a:cs typeface="ヒラギノ角ゴ ProN W3" charset="0"/>
                  <a:sym typeface="Gill Sans" charset="0"/>
                </a:defRPr>
              </a:lvl9pPr>
            </a:lstStyle>
            <a:p>
              <a:pPr eaLnBrk="1" hangingPunct="1"/>
              <a:r>
                <a:rPr lang="en-US" sz="3600" b="1" dirty="0">
                  <a:solidFill>
                    <a:srgbClr val="FFFFFF"/>
                  </a:solidFill>
                  <a:latin typeface="Aleo" panose="020F0502020204030203" pitchFamily="34" charset="0"/>
                  <a:ea typeface="Aleo" panose="020F0502020204030203" pitchFamily="34" charset="0"/>
                  <a:cs typeface="Aleo" panose="020F0502020204030203" pitchFamily="34" charset="0"/>
                  <a:sym typeface="Aleo" panose="020F0502020204030203" pitchFamily="34" charset="0"/>
                </a:rPr>
                <a:t>34 Classes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4426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/>
          </p:cNvSpPr>
          <p:nvPr/>
        </p:nvSpPr>
        <p:spPr bwMode="auto">
          <a:xfrm>
            <a:off x="1016000" y="5499100"/>
            <a:ext cx="59674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endParaRPr lang="en-US" sz="4300" b="1" dirty="0">
              <a:solidFill>
                <a:srgbClr val="3C3C3C"/>
              </a:solidFill>
              <a:latin typeface="Aleo" panose="020F0502020204030203" pitchFamily="34" charset="0"/>
              <a:ea typeface="Aleo" panose="020F0502020204030203" pitchFamily="34" charset="0"/>
              <a:cs typeface="Aleo" panose="020F0502020204030203" pitchFamily="34" charset="0"/>
              <a:sym typeface="Aleo" panose="020F0502020204030203" pitchFamily="34" charset="0"/>
            </a:endParaRPr>
          </a:p>
        </p:txBody>
      </p:sp>
      <p:sp>
        <p:nvSpPr>
          <p:cNvPr id="15363" name="Rectangle 2"/>
          <p:cNvSpPr>
            <a:spLocks/>
          </p:cNvSpPr>
          <p:nvPr/>
        </p:nvSpPr>
        <p:spPr bwMode="auto">
          <a:xfrm>
            <a:off x="360000" y="660400"/>
            <a:ext cx="144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93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Results</a:t>
            </a:r>
          </a:p>
        </p:txBody>
      </p:sp>
      <p:sp>
        <p:nvSpPr>
          <p:cNvPr id="15364" name="Rectangle 3"/>
          <p:cNvSpPr>
            <a:spLocks/>
          </p:cNvSpPr>
          <p:nvPr/>
        </p:nvSpPr>
        <p:spPr bwMode="auto">
          <a:xfrm>
            <a:off x="1016000" y="6451600"/>
            <a:ext cx="7569200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endParaRPr lang="en-US" sz="3600" dirty="0">
              <a:solidFill>
                <a:schemeClr val="tx1"/>
              </a:solidFill>
              <a:latin typeface="Lato Light" panose="020F03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pic>
        <p:nvPicPr>
          <p:cNvPr id="3" name="Picture 2" descr="A picture containing text, screenshot, font, algebra&#10;&#10;Description automatically generated">
            <a:extLst>
              <a:ext uri="{FF2B5EF4-FFF2-40B4-BE49-F238E27FC236}">
                <a16:creationId xmlns:a16="http://schemas.microsoft.com/office/drawing/2014/main" id="{F1FC7FFA-077E-B83B-A6A3-5431586C6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160" y="2647924"/>
            <a:ext cx="14721488" cy="4254868"/>
          </a:xfrm>
          <a:prstGeom prst="rect">
            <a:avLst/>
          </a:prstGeom>
        </p:spPr>
      </p:pic>
      <p:pic>
        <p:nvPicPr>
          <p:cNvPr id="5" name="Picture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6AAF0B31-67F2-C7A9-9031-51D06FB8E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943" y="7642950"/>
            <a:ext cx="14852728" cy="4690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59807E-56C7-F512-9578-6F5F5827E83B}"/>
              </a:ext>
            </a:extLst>
          </p:cNvPr>
          <p:cNvSpPr txBox="1"/>
          <p:nvPr/>
        </p:nvSpPr>
        <p:spPr>
          <a:xfrm>
            <a:off x="8267562" y="6902792"/>
            <a:ext cx="7848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57575"/>
                </a:solidFill>
                <a:latin typeface="sohne"/>
              </a:rPr>
              <a:t>First-Order Logical Experimental Ruleset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8C92E-9B9B-7E6A-9AF1-6339F409AB36}"/>
              </a:ext>
            </a:extLst>
          </p:cNvPr>
          <p:cNvSpPr txBox="1"/>
          <p:nvPr/>
        </p:nvSpPr>
        <p:spPr>
          <a:xfrm>
            <a:off x="8267562" y="12255236"/>
            <a:ext cx="7848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57575"/>
                </a:solidFill>
                <a:latin typeface="sohne"/>
              </a:rPr>
              <a:t>KD-LNN learning and reasoning results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/>
          </p:cNvSpPr>
          <p:nvPr/>
        </p:nvSpPr>
        <p:spPr bwMode="auto">
          <a:xfrm>
            <a:off x="360000" y="660400"/>
            <a:ext cx="180000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sz="9300" b="1" dirty="0">
                <a:solidFill>
                  <a:srgbClr val="3C3C3C"/>
                </a:solidFill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  <a:sym typeface="Aleo" panose="020F0502020204030203" pitchFamily="34" charset="0"/>
              </a:rPr>
              <a:t>Conclusion</a:t>
            </a:r>
          </a:p>
        </p:txBody>
      </p:sp>
      <p:sp>
        <p:nvSpPr>
          <p:cNvPr id="16395" name="Rectangle 10"/>
          <p:cNvSpPr>
            <a:spLocks/>
          </p:cNvSpPr>
          <p:nvPr/>
        </p:nvSpPr>
        <p:spPr bwMode="auto">
          <a:xfrm>
            <a:off x="1102768" y="6281936"/>
            <a:ext cx="2189043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KD-LNN leverages the power of Neural Networks to handle large-scale and complex data</a:t>
            </a:r>
          </a:p>
          <a:p>
            <a:pPr algn="just" eaLnBrk="1" hangingPunct="1"/>
            <a:endParaRPr lang="en-US" sz="4800" dirty="0">
              <a:solidFill>
                <a:schemeClr val="tx1"/>
              </a:solidFill>
              <a:latin typeface="Lato Light" panose="020F03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KD-LNN uses a rule-based framework to provide transparent, explainable and transferable learning</a:t>
            </a:r>
          </a:p>
          <a:p>
            <a:pPr algn="just" eaLnBrk="1" hangingPunct="1"/>
            <a:endParaRPr lang="en-US" sz="4800" dirty="0">
              <a:solidFill>
                <a:schemeClr val="tx1"/>
              </a:solidFill>
              <a:latin typeface="Lato Light" panose="020F03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KD-LNN is domain-agnostic</a:t>
            </a:r>
          </a:p>
          <a:p>
            <a:pPr algn="just" eaLnBrk="1" hangingPunct="1"/>
            <a:endParaRPr lang="en-US" sz="4800" dirty="0">
              <a:solidFill>
                <a:schemeClr val="tx1"/>
              </a:solidFill>
              <a:latin typeface="Lato Light" panose="020F03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Lato Light" panose="020F03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KD-LNN overcomes the “Big Data” and compute constraints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ster #2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502141"/>
      </a:accent1>
      <a:accent2>
        <a:srgbClr val="333399"/>
      </a:accent2>
      <a:accent3>
        <a:srgbClr val="F7F7F7"/>
      </a:accent3>
      <a:accent4>
        <a:srgbClr val="000000"/>
      </a:accent4>
      <a:accent5>
        <a:srgbClr val="B3ABB0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2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ster #4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663366"/>
      </a:accent1>
      <a:accent2>
        <a:srgbClr val="333399"/>
      </a:accent2>
      <a:accent3>
        <a:srgbClr val="F7F7F7"/>
      </a:accent3>
      <a:accent4>
        <a:srgbClr val="000000"/>
      </a:accent4>
      <a:accent5>
        <a:srgbClr val="B8ADB8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4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ster #5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52BEB0"/>
      </a:accent1>
      <a:accent2>
        <a:srgbClr val="333399"/>
      </a:accent2>
      <a:accent3>
        <a:srgbClr val="F7F7F7"/>
      </a:accent3>
      <a:accent4>
        <a:srgbClr val="000000"/>
      </a:accent4>
      <a:accent5>
        <a:srgbClr val="B3DBD4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5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aster #6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DFDFDF"/>
      </a:accent1>
      <a:accent2>
        <a:srgbClr val="333399"/>
      </a:accent2>
      <a:accent3>
        <a:srgbClr val="F7F7F7"/>
      </a:accent3>
      <a:accent4>
        <a:srgbClr val="000000"/>
      </a:accent4>
      <a:accent5>
        <a:srgbClr val="ECECEC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6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Master #7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DFDFDF"/>
      </a:accent1>
      <a:accent2>
        <a:srgbClr val="333399"/>
      </a:accent2>
      <a:accent3>
        <a:srgbClr val="F7F7F7"/>
      </a:accent3>
      <a:accent4>
        <a:srgbClr val="000000"/>
      </a:accent4>
      <a:accent5>
        <a:srgbClr val="ECECEC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7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Master #8">
  <a:themeElements>
    <a:clrScheme name="">
      <a:dk1>
        <a:srgbClr val="000000"/>
      </a:dk1>
      <a:lt1>
        <a:srgbClr val="F1F1F1"/>
      </a:lt1>
      <a:dk2>
        <a:srgbClr val="000000"/>
      </a:dk2>
      <a:lt2>
        <a:srgbClr val="808080"/>
      </a:lt2>
      <a:accent1>
        <a:srgbClr val="DFDFDF"/>
      </a:accent1>
      <a:accent2>
        <a:srgbClr val="333399"/>
      </a:accent2>
      <a:accent3>
        <a:srgbClr val="F7F7F7"/>
      </a:accent3>
      <a:accent4>
        <a:srgbClr val="000000"/>
      </a:accent4>
      <a:accent5>
        <a:srgbClr val="ECECEC"/>
      </a:accent5>
      <a:accent6>
        <a:srgbClr val="2D2D8A"/>
      </a:accent6>
      <a:hlink>
        <a:srgbClr val="009999"/>
      </a:hlink>
      <a:folHlink>
        <a:srgbClr val="99CC00"/>
      </a:folHlink>
    </a:clrScheme>
    <a:fontScheme name="Master #8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Master #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00B0F0"/>
      </a:accent2>
      <a:accent3>
        <a:srgbClr val="0070C0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Pages>0</Pages>
  <Words>416</Words>
  <Characters>0</Characters>
  <Application>Microsoft Office PowerPoint</Application>
  <PresentationFormat>Custom</PresentationFormat>
  <Lines>0</Lines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Aleo</vt:lpstr>
      <vt:lpstr>Arial</vt:lpstr>
      <vt:lpstr>Calibri</vt:lpstr>
      <vt:lpstr>Gill Sans</vt:lpstr>
      <vt:lpstr>Lato Light</vt:lpstr>
      <vt:lpstr>sohne</vt:lpstr>
      <vt:lpstr>Master #2</vt:lpstr>
      <vt:lpstr>Master #4</vt:lpstr>
      <vt:lpstr>Master #5</vt:lpstr>
      <vt:lpstr>Master #6</vt:lpstr>
      <vt:lpstr>Master #7</vt:lpstr>
      <vt:lpstr>Master #8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conference@thesai.org</dc:creator>
  <cp:lastModifiedBy>Hanna Abi Akl</cp:lastModifiedBy>
  <cp:revision>129</cp:revision>
  <dcterms:modified xsi:type="dcterms:W3CDTF">2023-05-14T08:40:11Z</dcterms:modified>
</cp:coreProperties>
</file>