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876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74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25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0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6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87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0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14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48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29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D2BF-E258-4BCB-8F85-1F7AF2A60FE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68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AD2BF-E258-4BCB-8F85-1F7AF2A60FEF}" type="datetimeFigureOut">
              <a:rPr lang="en-GB" smtClean="0"/>
              <a:t>06/02/2017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DC8CB-2663-4AE5-B77B-4DA89327F6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3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ABSOL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Specification and Verification of Domain-Specific Languages Through Automated Compiler Generation in Haskell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16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01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11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Work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49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6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06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7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6222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ABSOL</vt:lpstr>
      <vt:lpstr>Why?</vt:lpstr>
      <vt:lpstr>Prior Work</vt:lpstr>
      <vt:lpstr>The Work So Far</vt:lpstr>
      <vt:lpstr>Future Plans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ABSOL</dc:title>
  <dc:creator>Ara Adkins</dc:creator>
  <cp:lastModifiedBy>Ara Adkins</cp:lastModifiedBy>
  <cp:revision>2</cp:revision>
  <dcterms:created xsi:type="dcterms:W3CDTF">2017-02-06T16:02:23Z</dcterms:created>
  <dcterms:modified xsi:type="dcterms:W3CDTF">2017-02-06T16:13:37Z</dcterms:modified>
</cp:coreProperties>
</file>