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85DEEB-57EF-0E26-E388-81AF6B376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AE674C1-2482-0F16-41FB-BE8F16FFB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7545D1-EFA9-830C-2532-5AD13D9CF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3D91-0D71-48CC-81E5-7219CA961492}" type="datetimeFigureOut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E708C9-3B99-DF61-7DE6-72885336F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0BF666-C6FB-A6AD-F49B-BB496E103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3153-DFC4-4957-A27F-90AC31CFD3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4943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3C858B-24A4-EF84-438E-45B6BA25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8F3D5BF-91D1-B285-9A30-4A3568F28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235B31-4FBB-8B93-3116-2BE5A99FB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3D91-0D71-48CC-81E5-7219CA961492}" type="datetimeFigureOut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677A45-4E08-C793-FB25-7C281A4CC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B11CCC-4FBC-FE40-A748-9AACA491C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3153-DFC4-4957-A27F-90AC31CFD3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6975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4A3624A-E2BA-0B87-EB07-589FE0B68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60FBACF-A9A6-D5D5-A526-17CA05B75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6732A5-6971-6614-2A85-579C7B295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3D91-0D71-48CC-81E5-7219CA961492}" type="datetimeFigureOut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708938-168E-5A2B-25A6-F6EC9B6A9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8D7A6D-602F-1433-6BCE-C749C4ADA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3153-DFC4-4957-A27F-90AC31CFD3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651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6FFFFB-BEC2-957F-F9E0-8C1FB2983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CF178E-17D6-5401-607B-8B59D5A0B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7F0F7A-3EC7-3109-6B5B-B8F80DCCB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3D91-0D71-48CC-81E5-7219CA961492}" type="datetimeFigureOut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550150-EAFE-397D-9F15-AD295E415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E4D34B-14A0-8623-6DC4-007902033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3153-DFC4-4957-A27F-90AC31CFD3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9430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FC0D8C-A3F5-E7F3-14A3-DD15338A4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B1204D-2CBB-30C7-E6A4-D4ED1FC22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A7D8AE-5CE5-A6EC-4D65-40492F4E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3D91-0D71-48CC-81E5-7219CA961492}" type="datetimeFigureOut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8AB18C-5477-3E36-E8C6-6FEB3783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6FC975-1E83-3A07-6441-1D682712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3153-DFC4-4957-A27F-90AC31CFD3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951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3580CD-DD83-367B-7228-C56A879C8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1C68F0-A7DC-3426-8837-0F8076D60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7177B7B-1E28-AF19-DB9F-67D1ABF12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E440D3B-AB71-B20A-B85E-6F3608177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3D91-0D71-48CC-81E5-7219CA961492}" type="datetimeFigureOut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B81FC46-4C50-B51F-7368-296DF5E1E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19C8835-C2BE-B254-C70F-E78264B6B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3153-DFC4-4957-A27F-90AC31CFD3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827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1D7AD5-4169-F9DE-E825-BECE2505D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DB461F2-66DB-70AE-C6FE-0F4C81B6B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55D7518-732A-3EBA-A685-652ACF165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75255C1-5A0C-B700-2013-08F7248041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5C21709-FEF6-7EC8-3AB2-4091B6FA5F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5017A9A-1F84-0A49-B64D-115642F63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3D91-0D71-48CC-81E5-7219CA961492}" type="datetimeFigureOut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2E58255-D8ED-6214-9F15-CF7C4A8B9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8A1E761-105A-79EE-0F18-06297761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3153-DFC4-4957-A27F-90AC31CFD3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530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395ED9-59C4-F668-9691-30943DD1D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24A1E35-4CBE-ABB0-3B5A-2283CA5CB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3D91-0D71-48CC-81E5-7219CA961492}" type="datetimeFigureOut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51CA0EF-D359-8584-0D8C-15B1CE4F4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433DEA2-4A5C-D7E2-C7EF-55BD924E8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3153-DFC4-4957-A27F-90AC31CFD3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896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B16914D-2529-55E4-868E-DA9D691D0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3D91-0D71-48CC-81E5-7219CA961492}" type="datetimeFigureOut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D141FD8-5F1F-EA01-1F71-DCC1EECA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5F3227C-5819-DA03-F937-C50E1FD50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3153-DFC4-4957-A27F-90AC31CFD3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4837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F52019-BAAB-8E1E-B4B9-43DB39CA8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C86CA8-F39B-CCB7-9E2C-87C07D7F0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85EFF5D-FA80-AE0F-3276-6E60EB0C2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6AC2C1-A077-BE29-BB0A-F44278930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3D91-0D71-48CC-81E5-7219CA961492}" type="datetimeFigureOut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03ABC1E-13F3-B404-75EE-F954DA03F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E5DD194-F146-BDC0-EDDE-77F24A1FC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3153-DFC4-4957-A27F-90AC31CFD3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7061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D91785-459E-446D-FC16-3C257B7C8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BF81678-1D37-0268-B001-EEED3DB26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E610E9A-C2B0-D045-57B5-21F043557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AB5F3B4-8467-B9E0-EF68-7BF76D848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3D91-0D71-48CC-81E5-7219CA961492}" type="datetimeFigureOut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7E90BD0-AFF1-50F9-65BE-A98A82A29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AC3D2D8-0AC3-C1E2-8758-BB357D7B3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3153-DFC4-4957-A27F-90AC31CFD3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808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6569BFF-0359-8BA1-34E0-455D4139D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7A2C8A-8D08-B6A6-CF0F-417C733F7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97E197-062D-8993-2FC0-A1B7310583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13D91-0D71-48CC-81E5-7219CA961492}" type="datetimeFigureOut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0049F1-D89F-BF8F-4931-251268B6A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91B6E10-3BB3-A647-038D-599E61C1F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83153-DFC4-4957-A27F-90AC31CFD3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436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流程圖: 磁碟 7">
            <a:extLst>
              <a:ext uri="{FF2B5EF4-FFF2-40B4-BE49-F238E27FC236}">
                <a16:creationId xmlns:a16="http://schemas.microsoft.com/office/drawing/2014/main" id="{3481C5D1-2545-C9A1-FE73-F351ABF97B43}"/>
              </a:ext>
            </a:extLst>
          </p:cNvPr>
          <p:cNvSpPr/>
          <p:nvPr/>
        </p:nvSpPr>
        <p:spPr>
          <a:xfrm>
            <a:off x="1296243" y="5276180"/>
            <a:ext cx="1673883" cy="760287"/>
          </a:xfrm>
          <a:prstGeom prst="flowChartMagneticDisk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Weather</a:t>
            </a:r>
            <a:endParaRPr lang="zh-TW" altLang="en-US" sz="20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597F4B3-FB02-DA8B-390A-BDA269D26BC2}"/>
              </a:ext>
            </a:extLst>
          </p:cNvPr>
          <p:cNvSpPr txBox="1"/>
          <p:nvPr/>
        </p:nvSpPr>
        <p:spPr>
          <a:xfrm>
            <a:off x="2027285" y="4466825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+</a:t>
            </a:r>
            <a:endParaRPr lang="zh-TW" altLang="en-US" sz="3600" dirty="0"/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6512804A-393E-2610-6013-9DA906C79B25}"/>
              </a:ext>
            </a:extLst>
          </p:cNvPr>
          <p:cNvSpPr/>
          <p:nvPr/>
        </p:nvSpPr>
        <p:spPr>
          <a:xfrm>
            <a:off x="3346334" y="3245349"/>
            <a:ext cx="720000" cy="408398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883F836-2DA3-E911-C494-8A60F3472AB8}"/>
              </a:ext>
            </a:extLst>
          </p:cNvPr>
          <p:cNvSpPr txBox="1"/>
          <p:nvPr/>
        </p:nvSpPr>
        <p:spPr>
          <a:xfrm>
            <a:off x="3282019" y="3695874"/>
            <a:ext cx="8486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ETL by</a:t>
            </a:r>
          </a:p>
          <a:p>
            <a:r>
              <a:rPr lang="en-US" altLang="zh-TW" sz="2000" dirty="0">
                <a:highlight>
                  <a:srgbClr val="FFFF00"/>
                </a:highlight>
              </a:rPr>
              <a:t>Knime</a:t>
            </a:r>
            <a:endParaRPr lang="zh-TW" altLang="en-US" sz="2000" dirty="0">
              <a:highlight>
                <a:srgbClr val="FFFF00"/>
              </a:highlight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E2327D1-7525-11D8-FA63-57E520F77013}"/>
              </a:ext>
            </a:extLst>
          </p:cNvPr>
          <p:cNvSpPr txBox="1"/>
          <p:nvPr/>
        </p:nvSpPr>
        <p:spPr>
          <a:xfrm>
            <a:off x="535371" y="1161803"/>
            <a:ext cx="339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</a:rPr>
              <a:t>Data Warehouse from My SQL</a:t>
            </a:r>
            <a:endParaRPr lang="zh-TW" altLang="en-US" sz="2000" b="1" dirty="0">
              <a:solidFill>
                <a:srgbClr val="002060"/>
              </a:solidFill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F8192BED-8C36-A383-BB86-75B275F5F75B}"/>
              </a:ext>
            </a:extLst>
          </p:cNvPr>
          <p:cNvSpPr/>
          <p:nvPr/>
        </p:nvSpPr>
        <p:spPr>
          <a:xfrm>
            <a:off x="4376092" y="1931942"/>
            <a:ext cx="2250040" cy="3344238"/>
          </a:xfrm>
          <a:prstGeom prst="roundRect">
            <a:avLst/>
          </a:prstGeom>
          <a:solidFill>
            <a:srgbClr val="33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Sales volume of  various pizzas on dates with  max temperature</a:t>
            </a:r>
            <a:endParaRPr lang="zh-TW" altLang="en-US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A768DE4-D1C0-628A-FFDE-74EB9F3D403B}"/>
              </a:ext>
            </a:extLst>
          </p:cNvPr>
          <p:cNvSpPr txBox="1"/>
          <p:nvPr/>
        </p:nvSpPr>
        <p:spPr>
          <a:xfrm>
            <a:off x="6807260" y="3695874"/>
            <a:ext cx="8486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ETL by</a:t>
            </a:r>
          </a:p>
          <a:p>
            <a:r>
              <a:rPr lang="en-US" altLang="zh-TW" sz="2000" dirty="0">
                <a:highlight>
                  <a:srgbClr val="FFFF00"/>
                </a:highlight>
              </a:rPr>
              <a:t>Knime</a:t>
            </a:r>
            <a:endParaRPr lang="zh-TW" altLang="en-US" sz="2000" dirty="0">
              <a:highlight>
                <a:srgbClr val="FFFF00"/>
              </a:highlight>
            </a:endParaRPr>
          </a:p>
        </p:txBody>
      </p:sp>
      <p:sp>
        <p:nvSpPr>
          <p:cNvPr id="16" name="流程圖: 文件 15">
            <a:extLst>
              <a:ext uri="{FF2B5EF4-FFF2-40B4-BE49-F238E27FC236}">
                <a16:creationId xmlns:a16="http://schemas.microsoft.com/office/drawing/2014/main" id="{C58E19AD-AAD4-E4D7-5DA4-7DB125916B4C}"/>
              </a:ext>
            </a:extLst>
          </p:cNvPr>
          <p:cNvSpPr/>
          <p:nvPr/>
        </p:nvSpPr>
        <p:spPr>
          <a:xfrm>
            <a:off x="7837018" y="1746607"/>
            <a:ext cx="2612500" cy="1093928"/>
          </a:xfrm>
          <a:prstGeom prst="flowChartDocument">
            <a:avLst/>
          </a:prstGeom>
          <a:solidFill>
            <a:srgbClr val="33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Linear regression</a:t>
            </a:r>
          </a:p>
          <a:p>
            <a:pPr algn="ctr"/>
            <a:r>
              <a:rPr lang="en-US" altLang="zh-TW" sz="2000" dirty="0"/>
              <a:t>on mushroom pizza sales and temperature</a:t>
            </a:r>
            <a:endParaRPr lang="zh-TW" altLang="en-US" sz="2000" dirty="0"/>
          </a:p>
        </p:txBody>
      </p:sp>
      <p:sp>
        <p:nvSpPr>
          <p:cNvPr id="17" name="流程圖: 文件 16">
            <a:extLst>
              <a:ext uri="{FF2B5EF4-FFF2-40B4-BE49-F238E27FC236}">
                <a16:creationId xmlns:a16="http://schemas.microsoft.com/office/drawing/2014/main" id="{742B046E-7E9D-75B5-1DC8-590032FFF7A4}"/>
              </a:ext>
            </a:extLst>
          </p:cNvPr>
          <p:cNvSpPr/>
          <p:nvPr/>
        </p:nvSpPr>
        <p:spPr>
          <a:xfrm>
            <a:off x="7837018" y="4243027"/>
            <a:ext cx="2612500" cy="1093928"/>
          </a:xfrm>
          <a:prstGeom prst="flowChartDocument">
            <a:avLst/>
          </a:prstGeom>
          <a:solidFill>
            <a:srgbClr val="33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Regression prediction and line plot</a:t>
            </a:r>
            <a:endParaRPr lang="zh-TW" altLang="en-US" sz="2000" dirty="0"/>
          </a:p>
        </p:txBody>
      </p:sp>
      <p:sp>
        <p:nvSpPr>
          <p:cNvPr id="19" name="流程圖: 文件 18">
            <a:extLst>
              <a:ext uri="{FF2B5EF4-FFF2-40B4-BE49-F238E27FC236}">
                <a16:creationId xmlns:a16="http://schemas.microsoft.com/office/drawing/2014/main" id="{9D335AA6-BFF4-1328-F3F9-1AF7DCA0498D}"/>
              </a:ext>
            </a:extLst>
          </p:cNvPr>
          <p:cNvSpPr/>
          <p:nvPr/>
        </p:nvSpPr>
        <p:spPr>
          <a:xfrm>
            <a:off x="7837018" y="2994817"/>
            <a:ext cx="2612500" cy="1093928"/>
          </a:xfrm>
          <a:prstGeom prst="flowChartDocument">
            <a:avLst/>
          </a:prstGeom>
          <a:solidFill>
            <a:srgbClr val="33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Table view</a:t>
            </a:r>
            <a:r>
              <a:rPr lang="zh-TW" altLang="en-US" sz="2000" dirty="0"/>
              <a:t> </a:t>
            </a:r>
            <a:r>
              <a:rPr lang="en-US" altLang="zh-TW" sz="2000" dirty="0"/>
              <a:t>of linear regression</a:t>
            </a:r>
            <a:endParaRPr lang="zh-TW" altLang="en-US" sz="2000" dirty="0"/>
          </a:p>
        </p:txBody>
      </p:sp>
      <p:sp>
        <p:nvSpPr>
          <p:cNvPr id="3" name="圓柱形 2">
            <a:extLst>
              <a:ext uri="{FF2B5EF4-FFF2-40B4-BE49-F238E27FC236}">
                <a16:creationId xmlns:a16="http://schemas.microsoft.com/office/drawing/2014/main" id="{DD1F68C1-3235-80EC-292D-DF6AE95FC685}"/>
              </a:ext>
            </a:extLst>
          </p:cNvPr>
          <p:cNvSpPr/>
          <p:nvPr/>
        </p:nvSpPr>
        <p:spPr>
          <a:xfrm>
            <a:off x="1296243" y="1645525"/>
            <a:ext cx="1673883" cy="2784162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Pizza</a:t>
            </a:r>
          </a:p>
          <a:p>
            <a:pPr algn="ctr"/>
            <a:r>
              <a:rPr lang="en-US" altLang="zh-TW" sz="2000" dirty="0"/>
              <a:t>+</a:t>
            </a:r>
          </a:p>
          <a:p>
            <a:pPr algn="ctr"/>
            <a:r>
              <a:rPr lang="en-US" altLang="zh-TW" sz="2000" dirty="0"/>
              <a:t>Pizza_types</a:t>
            </a:r>
            <a:endParaRPr lang="zh-TW" altLang="en-US" sz="2000" dirty="0"/>
          </a:p>
          <a:p>
            <a:pPr algn="ctr"/>
            <a:r>
              <a:rPr lang="en-US" altLang="zh-TW" sz="2000" dirty="0"/>
              <a:t>+</a:t>
            </a:r>
          </a:p>
          <a:p>
            <a:pPr algn="ctr"/>
            <a:r>
              <a:rPr lang="en-US" altLang="zh-TW" sz="2000" dirty="0"/>
              <a:t>Orders</a:t>
            </a:r>
          </a:p>
          <a:p>
            <a:pPr algn="ctr"/>
            <a:r>
              <a:rPr lang="en-US" altLang="zh-TW" sz="2000" dirty="0"/>
              <a:t>+</a:t>
            </a:r>
          </a:p>
          <a:p>
            <a:pPr algn="ctr"/>
            <a:r>
              <a:rPr lang="en-US" altLang="zh-TW" sz="2000" dirty="0"/>
              <a:t>Order_details</a:t>
            </a:r>
            <a:endParaRPr lang="zh-TW" altLang="en-US" sz="20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37D6F2D-69C8-AC84-2649-46DB27A089E9}"/>
              </a:ext>
            </a:extLst>
          </p:cNvPr>
          <p:cNvSpPr txBox="1"/>
          <p:nvPr/>
        </p:nvSpPr>
        <p:spPr>
          <a:xfrm>
            <a:off x="781014" y="6108386"/>
            <a:ext cx="2906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chemeClr val="accent6">
                    <a:lumMod val="50000"/>
                  </a:schemeClr>
                </a:solidFill>
              </a:rPr>
              <a:t>Another dataset from API</a:t>
            </a:r>
            <a:endParaRPr lang="zh-TW" alt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5414785C-76A0-1537-F4BC-86179E35BBD5}"/>
              </a:ext>
            </a:extLst>
          </p:cNvPr>
          <p:cNvSpPr/>
          <p:nvPr/>
        </p:nvSpPr>
        <p:spPr>
          <a:xfrm>
            <a:off x="6871575" y="3245349"/>
            <a:ext cx="720000" cy="408398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01608F82-A8C3-A946-4DBF-12EC4BE5B83A}"/>
              </a:ext>
            </a:extLst>
          </p:cNvPr>
          <p:cNvSpPr txBox="1"/>
          <p:nvPr/>
        </p:nvSpPr>
        <p:spPr>
          <a:xfrm>
            <a:off x="4426234" y="1361858"/>
            <a:ext cx="2199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006666"/>
                </a:solidFill>
              </a:rPr>
              <a:t>Analytical Layer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F3985F3-3D96-09E7-0207-27D0DC10B903}"/>
              </a:ext>
            </a:extLst>
          </p:cNvPr>
          <p:cNvSpPr txBox="1"/>
          <p:nvPr/>
        </p:nvSpPr>
        <p:spPr>
          <a:xfrm>
            <a:off x="8372480" y="5458301"/>
            <a:ext cx="15415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6666"/>
                </a:solidFill>
              </a:rPr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3391400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59</Words>
  <Application>Microsoft Office PowerPoint</Application>
  <PresentationFormat>寬螢幕</PresentationFormat>
  <Paragraphs>22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Chun-Hua Hsu</dc:creator>
  <cp:lastModifiedBy>Chun-Hua Hsu</cp:lastModifiedBy>
  <cp:revision>9</cp:revision>
  <dcterms:created xsi:type="dcterms:W3CDTF">2022-12-04T13:28:45Z</dcterms:created>
  <dcterms:modified xsi:type="dcterms:W3CDTF">2022-12-06T19:15:37Z</dcterms:modified>
</cp:coreProperties>
</file>