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63107-0A50-4797-B1E6-689751FE711E}" v="12" dt="2024-05-23T11:12:5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Gurgel" userId="b2a8cf36d1da8885" providerId="LiveId" clId="{CFC63107-0A50-4797-B1E6-689751FE711E}"/>
    <pc:docChg chg="undo custSel mod addSld modSld sldOrd">
      <pc:chgData name="Hanna Gurgel" userId="b2a8cf36d1da8885" providerId="LiveId" clId="{CFC63107-0A50-4797-B1E6-689751FE711E}" dt="2024-05-23T12:10:03.793" v="531"/>
      <pc:docMkLst>
        <pc:docMk/>
      </pc:docMkLst>
      <pc:sldChg chg="addSp modSp mod setBg">
        <pc:chgData name="Hanna Gurgel" userId="b2a8cf36d1da8885" providerId="LiveId" clId="{CFC63107-0A50-4797-B1E6-689751FE711E}" dt="2024-05-23T11:11:43.953" v="488" actId="26606"/>
        <pc:sldMkLst>
          <pc:docMk/>
          <pc:sldMk cId="4014953384" sldId="256"/>
        </pc:sldMkLst>
        <pc:spChg chg="mo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2" creationId="{D3B03122-598E-EBDC-3365-15BCBE161C8E}"/>
          </ac:spMkLst>
        </pc:spChg>
        <pc:spChg chg="mo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3" creationId="{33951B85-DB29-8AFA-EA4B-D7CFA7C41D9E}"/>
          </ac:spMkLst>
        </pc:spChg>
        <pc:spChg chg="mo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4" creationId="{C90DC558-C587-0A5E-B0A1-5D6BF21C25B3}"/>
          </ac:spMkLst>
        </pc:spChg>
        <pc:spChg chg="mo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5" creationId="{FB7427E7-F80D-2A66-A1E0-39B13B4B9C2E}"/>
          </ac:spMkLst>
        </pc:spChg>
        <pc:spChg chg="ad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10" creationId="{FFD48BC7-DC40-47DE-87EE-9F4B6ECB9ABB}"/>
          </ac:spMkLst>
        </pc:spChg>
        <pc:spChg chg="ad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12" creationId="{E502BBC7-2C76-46F3-BC24-5985BC13DB88}"/>
          </ac:spMkLst>
        </pc:spChg>
        <pc:spChg chg="ad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14" creationId="{C7F28D52-2A5F-4D23-81AE-7CB8B591C7AF}"/>
          </ac:spMkLst>
        </pc:spChg>
        <pc:spChg chg="add">
          <ac:chgData name="Hanna Gurgel" userId="b2a8cf36d1da8885" providerId="LiveId" clId="{CFC63107-0A50-4797-B1E6-689751FE711E}" dt="2024-05-23T11:11:43.953" v="488" actId="26606"/>
          <ac:spMkLst>
            <pc:docMk/>
            <pc:sldMk cId="4014953384" sldId="256"/>
            <ac:spMk id="16" creationId="{3629484E-3792-4B3D-89AD-7C8A1ED0E0D4}"/>
          </ac:spMkLst>
        </pc:spChg>
      </pc:sldChg>
      <pc:sldChg chg="addSp modSp mod">
        <pc:chgData name="Hanna Gurgel" userId="b2a8cf36d1da8885" providerId="LiveId" clId="{CFC63107-0A50-4797-B1E6-689751FE711E}" dt="2024-05-23T11:14:06.151" v="518" actId="1076"/>
        <pc:sldMkLst>
          <pc:docMk/>
          <pc:sldMk cId="465608399" sldId="257"/>
        </pc:sldMkLst>
        <pc:spChg chg="mod">
          <ac:chgData name="Hanna Gurgel" userId="b2a8cf36d1da8885" providerId="LiveId" clId="{CFC63107-0A50-4797-B1E6-689751FE711E}" dt="2024-05-23T11:13:32.183" v="513" actId="1076"/>
          <ac:spMkLst>
            <pc:docMk/>
            <pc:sldMk cId="465608399" sldId="257"/>
            <ac:spMk id="2" creationId="{EFD77879-3F7B-BE15-40A7-7E985F4EF4BC}"/>
          </ac:spMkLst>
        </pc:spChg>
        <pc:spChg chg="mod">
          <ac:chgData name="Hanna Gurgel" userId="b2a8cf36d1da8885" providerId="LiveId" clId="{CFC63107-0A50-4797-B1E6-689751FE711E}" dt="2024-05-23T11:13:49.919" v="516" actId="1076"/>
          <ac:spMkLst>
            <pc:docMk/>
            <pc:sldMk cId="465608399" sldId="257"/>
            <ac:spMk id="14" creationId="{2E05C743-82BE-17BC-2342-C4010690EFBD}"/>
          </ac:spMkLst>
        </pc:spChg>
        <pc:spChg chg="mod">
          <ac:chgData name="Hanna Gurgel" userId="b2a8cf36d1da8885" providerId="LiveId" clId="{CFC63107-0A50-4797-B1E6-689751FE711E}" dt="2024-05-23T11:13:55.584" v="517" actId="1076"/>
          <ac:spMkLst>
            <pc:docMk/>
            <pc:sldMk cId="465608399" sldId="257"/>
            <ac:spMk id="15" creationId="{DB0D6102-350D-E769-DBB6-ACD3421F1064}"/>
          </ac:spMkLst>
        </pc:spChg>
        <pc:spChg chg="mod">
          <ac:chgData name="Hanna Gurgel" userId="b2a8cf36d1da8885" providerId="LiveId" clId="{CFC63107-0A50-4797-B1E6-689751FE711E}" dt="2024-05-23T11:13:42.968" v="515" actId="1076"/>
          <ac:spMkLst>
            <pc:docMk/>
            <pc:sldMk cId="465608399" sldId="257"/>
            <ac:spMk id="16" creationId="{9566CDF7-652F-4A3F-2DE7-153155D899E4}"/>
          </ac:spMkLst>
        </pc:spChg>
        <pc:spChg chg="mod">
          <ac:chgData name="Hanna Gurgel" userId="b2a8cf36d1da8885" providerId="LiveId" clId="{CFC63107-0A50-4797-B1E6-689751FE711E}" dt="2024-05-23T11:13:36.911" v="514" actId="1076"/>
          <ac:spMkLst>
            <pc:docMk/>
            <pc:sldMk cId="465608399" sldId="257"/>
            <ac:spMk id="19" creationId="{584A114C-3296-DFAA-122D-566CB4EF89D3}"/>
          </ac:spMkLst>
        </pc:spChg>
        <pc:picChg chg="mod">
          <ac:chgData name="Hanna Gurgel" userId="b2a8cf36d1da8885" providerId="LiveId" clId="{CFC63107-0A50-4797-B1E6-689751FE711E}" dt="2024-05-23T11:14:06.151" v="518" actId="1076"/>
          <ac:picMkLst>
            <pc:docMk/>
            <pc:sldMk cId="465608399" sldId="257"/>
            <ac:picMk id="7" creationId="{75A9A5EF-3887-6784-33BE-3B901A1430FB}"/>
          </ac:picMkLst>
        </pc:picChg>
        <pc:picChg chg="mod">
          <ac:chgData name="Hanna Gurgel" userId="b2a8cf36d1da8885" providerId="LiveId" clId="{CFC63107-0A50-4797-B1E6-689751FE711E}" dt="2024-05-23T11:12:56.823" v="507" actId="1076"/>
          <ac:picMkLst>
            <pc:docMk/>
            <pc:sldMk cId="465608399" sldId="257"/>
            <ac:picMk id="9" creationId="{9CB78711-A0AA-2CB3-FF31-97A5A1A26999}"/>
          </ac:picMkLst>
        </pc:picChg>
        <pc:picChg chg="mod">
          <ac:chgData name="Hanna Gurgel" userId="b2a8cf36d1da8885" providerId="LiveId" clId="{CFC63107-0A50-4797-B1E6-689751FE711E}" dt="2024-05-23T11:12:17.608" v="494" actId="1076"/>
          <ac:picMkLst>
            <pc:docMk/>
            <pc:sldMk cId="465608399" sldId="257"/>
            <ac:picMk id="11" creationId="{625AC072-24C2-B4AF-0C1E-462216B88612}"/>
          </ac:picMkLst>
        </pc:picChg>
        <pc:picChg chg="mod">
          <ac:chgData name="Hanna Gurgel" userId="b2a8cf36d1da8885" providerId="LiveId" clId="{CFC63107-0A50-4797-B1E6-689751FE711E}" dt="2024-05-23T11:12:17.608" v="494" actId="1076"/>
          <ac:picMkLst>
            <pc:docMk/>
            <pc:sldMk cId="465608399" sldId="257"/>
            <ac:picMk id="13" creationId="{4114272A-7ADB-EA98-14F1-258B4C95E08A}"/>
          </ac:picMkLst>
        </pc:picChg>
        <pc:picChg chg="add mod">
          <ac:chgData name="Hanna Gurgel" userId="b2a8cf36d1da8885" providerId="LiveId" clId="{CFC63107-0A50-4797-B1E6-689751FE711E}" dt="2024-05-23T11:12:58.639" v="508" actId="1076"/>
          <ac:picMkLst>
            <pc:docMk/>
            <pc:sldMk cId="465608399" sldId="257"/>
            <ac:picMk id="20" creationId="{A7B7D26D-6842-C047-BE56-D3E7549DF62C}"/>
          </ac:picMkLst>
        </pc:picChg>
        <pc:picChg chg="add mod">
          <ac:chgData name="Hanna Gurgel" userId="b2a8cf36d1da8885" providerId="LiveId" clId="{CFC63107-0A50-4797-B1E6-689751FE711E}" dt="2024-05-23T11:12:30.279" v="498" actId="1076"/>
          <ac:picMkLst>
            <pc:docMk/>
            <pc:sldMk cId="465608399" sldId="257"/>
            <ac:picMk id="21" creationId="{53EF39AB-B4FA-C1FB-23AD-1A4AD13C5B7E}"/>
          </ac:picMkLst>
        </pc:picChg>
        <pc:picChg chg="add mod">
          <ac:chgData name="Hanna Gurgel" userId="b2a8cf36d1da8885" providerId="LiveId" clId="{CFC63107-0A50-4797-B1E6-689751FE711E}" dt="2024-05-23T11:12:36.658" v="500" actId="1076"/>
          <ac:picMkLst>
            <pc:docMk/>
            <pc:sldMk cId="465608399" sldId="257"/>
            <ac:picMk id="22" creationId="{17086F39-5F46-DE1C-502D-6451101D682A}"/>
          </ac:picMkLst>
        </pc:picChg>
        <pc:picChg chg="add mod">
          <ac:chgData name="Hanna Gurgel" userId="b2a8cf36d1da8885" providerId="LiveId" clId="{CFC63107-0A50-4797-B1E6-689751FE711E}" dt="2024-05-23T11:12:59.872" v="509" actId="1076"/>
          <ac:picMkLst>
            <pc:docMk/>
            <pc:sldMk cId="465608399" sldId="257"/>
            <ac:picMk id="23" creationId="{9906C47D-A8E4-F70C-001A-57F255D53125}"/>
          </ac:picMkLst>
        </pc:picChg>
        <pc:picChg chg="add mod">
          <ac:chgData name="Hanna Gurgel" userId="b2a8cf36d1da8885" providerId="LiveId" clId="{CFC63107-0A50-4797-B1E6-689751FE711E}" dt="2024-05-23T11:12:50.401" v="504" actId="1076"/>
          <ac:picMkLst>
            <pc:docMk/>
            <pc:sldMk cId="465608399" sldId="257"/>
            <ac:picMk id="24" creationId="{27FC4DA1-EA0A-B5E8-371A-2C2834871CE7}"/>
          </ac:picMkLst>
        </pc:picChg>
        <pc:picChg chg="add mod">
          <ac:chgData name="Hanna Gurgel" userId="b2a8cf36d1da8885" providerId="LiveId" clId="{CFC63107-0A50-4797-B1E6-689751FE711E}" dt="2024-05-23T11:12:55.273" v="506" actId="1076"/>
          <ac:picMkLst>
            <pc:docMk/>
            <pc:sldMk cId="465608399" sldId="257"/>
            <ac:picMk id="25" creationId="{9F701671-4F7F-6460-EE74-72E0505E6500}"/>
          </ac:picMkLst>
        </pc:picChg>
      </pc:sldChg>
      <pc:sldChg chg="addSp delSp modSp mod setBg">
        <pc:chgData name="Hanna Gurgel" userId="b2a8cf36d1da8885" providerId="LiveId" clId="{CFC63107-0A50-4797-B1E6-689751FE711E}" dt="2024-05-23T11:15:29.712" v="524" actId="26606"/>
        <pc:sldMkLst>
          <pc:docMk/>
          <pc:sldMk cId="2182898466" sldId="258"/>
        </pc:sldMkLst>
        <pc:spChg chg="mo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2" creationId="{D6F20A9E-C8DD-05A4-5191-78D47083A033}"/>
          </ac:spMkLst>
        </pc:spChg>
        <pc:spChg chg="mo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3" creationId="{0217220D-48E0-71DB-819D-B305C4AC4D83}"/>
          </ac:spMkLst>
        </pc:spChg>
        <pc:spChg chg="mo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4" creationId="{7D5BE4E5-64E4-3FB1-284C-DF5B3B3E34C3}"/>
          </ac:spMkLst>
        </pc:spChg>
        <pc:spChg chg="mo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5" creationId="{A87FDF72-CF18-5C86-12D5-500D498D4490}"/>
          </ac:spMkLst>
        </pc:spChg>
        <pc:spChg chg="add del">
          <ac:chgData name="Hanna Gurgel" userId="b2a8cf36d1da8885" providerId="LiveId" clId="{CFC63107-0A50-4797-B1E6-689751FE711E}" dt="2024-05-23T11:15:27.573" v="521" actId="26606"/>
          <ac:spMkLst>
            <pc:docMk/>
            <pc:sldMk cId="2182898466" sldId="258"/>
            <ac:spMk id="10" creationId="{6A8AAC95-3719-4BCD-B710-4160043D9237}"/>
          </ac:spMkLst>
        </pc:spChg>
        <pc:spChg chg="add del">
          <ac:chgData name="Hanna Gurgel" userId="b2a8cf36d1da8885" providerId="LiveId" clId="{CFC63107-0A50-4797-B1E6-689751FE711E}" dt="2024-05-23T11:15:27.573" v="521" actId="26606"/>
          <ac:spMkLst>
            <pc:docMk/>
            <pc:sldMk cId="2182898466" sldId="258"/>
            <ac:spMk id="12" creationId="{73A6D7BA-50E4-42FE-A0E3-FC42B7EC4372}"/>
          </ac:spMkLst>
        </pc:spChg>
        <pc:spChg chg="add del">
          <ac:chgData name="Hanna Gurgel" userId="b2a8cf36d1da8885" providerId="LiveId" clId="{CFC63107-0A50-4797-B1E6-689751FE711E}" dt="2024-05-23T11:15:29.696" v="523" actId="26606"/>
          <ac:spMkLst>
            <pc:docMk/>
            <pc:sldMk cId="2182898466" sldId="258"/>
            <ac:spMk id="14" creationId="{8E0105E7-23DB-4CF2-8258-FF47C7620F6E}"/>
          </ac:spMkLst>
        </pc:spChg>
        <pc:spChg chg="add del">
          <ac:chgData name="Hanna Gurgel" userId="b2a8cf36d1da8885" providerId="LiveId" clId="{CFC63107-0A50-4797-B1E6-689751FE711E}" dt="2024-05-23T11:15:29.696" v="523" actId="26606"/>
          <ac:spMkLst>
            <pc:docMk/>
            <pc:sldMk cId="2182898466" sldId="258"/>
            <ac:spMk id="15" creationId="{DAF1966E-FD40-4A4A-B61B-C4DF7FA05F06}"/>
          </ac:spMkLst>
        </pc:spChg>
        <pc:spChg chg="add del">
          <ac:chgData name="Hanna Gurgel" userId="b2a8cf36d1da8885" providerId="LiveId" clId="{CFC63107-0A50-4797-B1E6-689751FE711E}" dt="2024-05-23T11:15:29.696" v="523" actId="26606"/>
          <ac:spMkLst>
            <pc:docMk/>
            <pc:sldMk cId="2182898466" sldId="258"/>
            <ac:spMk id="16" creationId="{074B4F7D-14B2-478B-8BF5-01E4E0C5D263}"/>
          </ac:spMkLst>
        </pc:spChg>
        <pc:spChg chg="add del">
          <ac:chgData name="Hanna Gurgel" userId="b2a8cf36d1da8885" providerId="LiveId" clId="{CFC63107-0A50-4797-B1E6-689751FE711E}" dt="2024-05-23T11:15:29.696" v="523" actId="26606"/>
          <ac:spMkLst>
            <pc:docMk/>
            <pc:sldMk cId="2182898466" sldId="258"/>
            <ac:spMk id="17" creationId="{047BFA19-D45E-416B-A404-7AF2F3F27017}"/>
          </ac:spMkLst>
        </pc:spChg>
        <pc:spChg chg="ad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19" creationId="{1C799903-48D5-4A31-A1A2-541072D9771E}"/>
          </ac:spMkLst>
        </pc:spChg>
        <pc:spChg chg="ad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20" creationId="{8EFFF109-FC58-4FD3-BE05-9775A1310F55}"/>
          </ac:spMkLst>
        </pc:spChg>
        <pc:spChg chg="ad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21" creationId="{E1B96AD6-92A9-4273-A62B-96A1C3E0BA95}"/>
          </ac:spMkLst>
        </pc:spChg>
        <pc:spChg chg="add">
          <ac:chgData name="Hanna Gurgel" userId="b2a8cf36d1da8885" providerId="LiveId" clId="{CFC63107-0A50-4797-B1E6-689751FE711E}" dt="2024-05-23T11:15:29.712" v="524" actId="26606"/>
          <ac:spMkLst>
            <pc:docMk/>
            <pc:sldMk cId="2182898466" sldId="258"/>
            <ac:spMk id="22" creationId="{463EEC44-1BA3-44ED-81FC-A644B04B2A44}"/>
          </ac:spMkLst>
        </pc:spChg>
      </pc:sldChg>
      <pc:sldChg chg="addSp modSp mod setBg">
        <pc:chgData name="Hanna Gurgel" userId="b2a8cf36d1da8885" providerId="LiveId" clId="{CFC63107-0A50-4797-B1E6-689751FE711E}" dt="2024-05-23T11:15:59.355" v="530" actId="123"/>
        <pc:sldMkLst>
          <pc:docMk/>
          <pc:sldMk cId="4131712799" sldId="261"/>
        </pc:sldMkLst>
        <pc:spChg chg="mod">
          <ac:chgData name="Hanna Gurgel" userId="b2a8cf36d1da8885" providerId="LiveId" clId="{CFC63107-0A50-4797-B1E6-689751FE711E}" dt="2024-05-23T11:15:47.517" v="525" actId="26606"/>
          <ac:spMkLst>
            <pc:docMk/>
            <pc:sldMk cId="4131712799" sldId="261"/>
            <ac:spMk id="2" creationId="{91FD600F-07C3-0AC2-BA63-22D1F38FB6BA}"/>
          </ac:spMkLst>
        </pc:spChg>
        <pc:spChg chg="mod">
          <ac:chgData name="Hanna Gurgel" userId="b2a8cf36d1da8885" providerId="LiveId" clId="{CFC63107-0A50-4797-B1E6-689751FE711E}" dt="2024-05-23T11:15:59.355" v="530" actId="123"/>
          <ac:spMkLst>
            <pc:docMk/>
            <pc:sldMk cId="4131712799" sldId="261"/>
            <ac:spMk id="3" creationId="{BE9A875D-1A64-DFEC-AB0D-5156C1FFB8C7}"/>
          </ac:spMkLst>
        </pc:spChg>
        <pc:spChg chg="mod">
          <ac:chgData name="Hanna Gurgel" userId="b2a8cf36d1da8885" providerId="LiveId" clId="{CFC63107-0A50-4797-B1E6-689751FE711E}" dt="2024-05-23T11:15:47.517" v="525" actId="26606"/>
          <ac:spMkLst>
            <pc:docMk/>
            <pc:sldMk cId="4131712799" sldId="261"/>
            <ac:spMk id="4" creationId="{12F53FFF-2E1A-6339-07C6-9B135991FDCF}"/>
          </ac:spMkLst>
        </pc:spChg>
        <pc:spChg chg="mod">
          <ac:chgData name="Hanna Gurgel" userId="b2a8cf36d1da8885" providerId="LiveId" clId="{CFC63107-0A50-4797-B1E6-689751FE711E}" dt="2024-05-23T11:15:47.517" v="525" actId="26606"/>
          <ac:spMkLst>
            <pc:docMk/>
            <pc:sldMk cId="4131712799" sldId="261"/>
            <ac:spMk id="5" creationId="{8DF2F6C9-17F7-91E3-6D05-1784532D18BC}"/>
          </ac:spMkLst>
        </pc:spChg>
        <pc:spChg chg="add">
          <ac:chgData name="Hanna Gurgel" userId="b2a8cf36d1da8885" providerId="LiveId" clId="{CFC63107-0A50-4797-B1E6-689751FE711E}" dt="2024-05-23T11:15:47.517" v="525" actId="26606"/>
          <ac:spMkLst>
            <pc:docMk/>
            <pc:sldMk cId="4131712799" sldId="261"/>
            <ac:spMk id="20" creationId="{2B97F24A-32CE-4C1C-A50D-3016B394DCFB}"/>
          </ac:spMkLst>
        </pc:spChg>
        <pc:spChg chg="add">
          <ac:chgData name="Hanna Gurgel" userId="b2a8cf36d1da8885" providerId="LiveId" clId="{CFC63107-0A50-4797-B1E6-689751FE711E}" dt="2024-05-23T11:15:47.517" v="525" actId="26606"/>
          <ac:spMkLst>
            <pc:docMk/>
            <pc:sldMk cId="4131712799" sldId="261"/>
            <ac:spMk id="22" creationId="{CD8B4F24-440B-49E9-B85D-733523DC064B}"/>
          </ac:spMkLst>
        </pc:spChg>
        <pc:picChg chg="mod ord">
          <ac:chgData name="Hanna Gurgel" userId="b2a8cf36d1da8885" providerId="LiveId" clId="{CFC63107-0A50-4797-B1E6-689751FE711E}" dt="2024-05-23T11:15:57.602" v="528" actId="27614"/>
          <ac:picMkLst>
            <pc:docMk/>
            <pc:sldMk cId="4131712799" sldId="261"/>
            <ac:picMk id="15" creationId="{B21C6CB4-88E8-5A37-7383-4558CAED5ADA}"/>
          </ac:picMkLst>
        </pc:picChg>
      </pc:sldChg>
      <pc:sldChg chg="addSp modSp mod">
        <pc:chgData name="Hanna Gurgel" userId="b2a8cf36d1da8885" providerId="LiveId" clId="{CFC63107-0A50-4797-B1E6-689751FE711E}" dt="2024-05-23T10:54:21.067" v="15" actId="1076"/>
        <pc:sldMkLst>
          <pc:docMk/>
          <pc:sldMk cId="1638893681" sldId="262"/>
        </pc:sldMkLst>
        <pc:spChg chg="mod">
          <ac:chgData name="Hanna Gurgel" userId="b2a8cf36d1da8885" providerId="LiveId" clId="{CFC63107-0A50-4797-B1E6-689751FE711E}" dt="2024-05-23T10:54:15.874" v="12" actId="1076"/>
          <ac:spMkLst>
            <pc:docMk/>
            <pc:sldMk cId="1638893681" sldId="262"/>
            <ac:spMk id="10" creationId="{E3564517-62A8-812A-523D-C60F563C4596}"/>
          </ac:spMkLst>
        </pc:spChg>
        <pc:picChg chg="mod">
          <ac:chgData name="Hanna Gurgel" userId="b2a8cf36d1da8885" providerId="LiveId" clId="{CFC63107-0A50-4797-B1E6-689751FE711E}" dt="2024-05-23T10:54:12.731" v="11" actId="1076"/>
          <ac:picMkLst>
            <pc:docMk/>
            <pc:sldMk cId="1638893681" sldId="262"/>
            <ac:picMk id="9" creationId="{D2278D3A-819D-505E-8D0C-96D10C6541FD}"/>
          </ac:picMkLst>
        </pc:picChg>
        <pc:picChg chg="add mod modCrop">
          <ac:chgData name="Hanna Gurgel" userId="b2a8cf36d1da8885" providerId="LiveId" clId="{CFC63107-0A50-4797-B1E6-689751FE711E}" dt="2024-05-23T10:54:21.067" v="15" actId="1076"/>
          <ac:picMkLst>
            <pc:docMk/>
            <pc:sldMk cId="1638893681" sldId="262"/>
            <ac:picMk id="12" creationId="{09936710-E069-C2C8-A48B-2CCFA341C7B2}"/>
          </ac:picMkLst>
        </pc:picChg>
      </pc:sldChg>
      <pc:sldChg chg="addSp modSp mod">
        <pc:chgData name="Hanna Gurgel" userId="b2a8cf36d1da8885" providerId="LiveId" clId="{CFC63107-0A50-4797-B1E6-689751FE711E}" dt="2024-05-23T10:52:35.810" v="3" actId="1076"/>
        <pc:sldMkLst>
          <pc:docMk/>
          <pc:sldMk cId="3187175219" sldId="263"/>
        </pc:sldMkLst>
        <pc:picChg chg="add mod">
          <ac:chgData name="Hanna Gurgel" userId="b2a8cf36d1da8885" providerId="LiveId" clId="{CFC63107-0A50-4797-B1E6-689751FE711E}" dt="2024-05-23T10:52:35.810" v="3" actId="1076"/>
          <ac:picMkLst>
            <pc:docMk/>
            <pc:sldMk cId="3187175219" sldId="263"/>
            <ac:picMk id="7" creationId="{909A8814-842C-CEC7-3739-CE9CE080BD0F}"/>
          </ac:picMkLst>
        </pc:picChg>
      </pc:sldChg>
      <pc:sldChg chg="modSp new mod">
        <pc:chgData name="Hanna Gurgel" userId="b2a8cf36d1da8885" providerId="LiveId" clId="{CFC63107-0A50-4797-B1E6-689751FE711E}" dt="2024-05-23T10:58:15.477" v="180" actId="14100"/>
        <pc:sldMkLst>
          <pc:docMk/>
          <pc:sldMk cId="944580832" sldId="264"/>
        </pc:sldMkLst>
        <pc:spChg chg="mod">
          <ac:chgData name="Hanna Gurgel" userId="b2a8cf36d1da8885" providerId="LiveId" clId="{CFC63107-0A50-4797-B1E6-689751FE711E}" dt="2024-05-23T10:54:51.623" v="28" actId="20577"/>
          <ac:spMkLst>
            <pc:docMk/>
            <pc:sldMk cId="944580832" sldId="264"/>
            <ac:spMk id="2" creationId="{F8460545-A3D8-3F9A-7B27-BA18FAC54B95}"/>
          </ac:spMkLst>
        </pc:spChg>
        <pc:spChg chg="mod">
          <ac:chgData name="Hanna Gurgel" userId="b2a8cf36d1da8885" providerId="LiveId" clId="{CFC63107-0A50-4797-B1E6-689751FE711E}" dt="2024-05-23T10:58:15.477" v="180" actId="14100"/>
          <ac:spMkLst>
            <pc:docMk/>
            <pc:sldMk cId="944580832" sldId="264"/>
            <ac:spMk id="3" creationId="{123AC522-8B47-4920-BBA7-B9B8CFDD606E}"/>
          </ac:spMkLst>
        </pc:spChg>
      </pc:sldChg>
      <pc:sldChg chg="addSp delSp modSp new mod ord setBg">
        <pc:chgData name="Hanna Gurgel" userId="b2a8cf36d1da8885" providerId="LiveId" clId="{CFC63107-0A50-4797-B1E6-689751FE711E}" dt="2024-05-23T11:11:03.138" v="487" actId="20577"/>
        <pc:sldMkLst>
          <pc:docMk/>
          <pc:sldMk cId="1717790379" sldId="265"/>
        </pc:sldMkLst>
        <pc:spChg chg="mod">
          <ac:chgData name="Hanna Gurgel" userId="b2a8cf36d1da8885" providerId="LiveId" clId="{CFC63107-0A50-4797-B1E6-689751FE711E}" dt="2024-05-23T11:11:03.138" v="487" actId="20577"/>
          <ac:spMkLst>
            <pc:docMk/>
            <pc:sldMk cId="1717790379" sldId="265"/>
            <ac:spMk id="2" creationId="{02CB4EAD-0051-CFA5-AA99-008D648D4179}"/>
          </ac:spMkLst>
        </pc:spChg>
        <pc:spChg chg="mo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3" creationId="{CA127215-4CBC-A0E7-3FB6-AF3EC3009E7E}"/>
          </ac:spMkLst>
        </pc:spChg>
        <pc:spChg chg="mo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4" creationId="{8D9BB590-3429-9764-6372-C7C8D1DBBC25}"/>
          </ac:spMkLst>
        </pc:spChg>
        <pc:spChg chg="mo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5" creationId="{2CA9CEF9-E78E-3B9F-AE1F-921EC688E85C}"/>
          </ac:spMkLst>
        </pc:spChg>
        <pc:spChg chg="add">
          <ac:chgData name="Hanna Gurgel" userId="b2a8cf36d1da8885" providerId="LiveId" clId="{CFC63107-0A50-4797-B1E6-689751FE711E}" dt="2024-05-23T11:08:44.410" v="478"/>
          <ac:spMkLst>
            <pc:docMk/>
            <pc:sldMk cId="1717790379" sldId="265"/>
            <ac:spMk id="6" creationId="{63063F88-CB07-B413-4BAC-320045F798CD}"/>
          </ac:spMkLst>
        </pc:spChg>
        <pc:spChg chg="add del mod">
          <ac:chgData name="Hanna Gurgel" userId="b2a8cf36d1da8885" providerId="LiveId" clId="{CFC63107-0A50-4797-B1E6-689751FE711E}" dt="2024-05-23T11:09:05.363" v="481" actId="478"/>
          <ac:spMkLst>
            <pc:docMk/>
            <pc:sldMk cId="1717790379" sldId="265"/>
            <ac:spMk id="7" creationId="{722AE20B-9793-CC1F-FFAA-14403158D845}"/>
          </ac:spMkLst>
        </pc:spChg>
        <pc:spChg chg="ad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1033" creationId="{5C9B446A-6343-4E56-90BA-061E4DDF0FFB}"/>
          </ac:spMkLst>
        </pc:spChg>
        <pc:spChg chg="ad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1035" creationId="{3EC72A1B-03D3-499C-B4BF-AC68EEC22B10}"/>
          </ac:spMkLst>
        </pc:spChg>
        <pc:spChg chg="ad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1037" creationId="{216322C2-3CF0-4D33-BF90-3F384CF6D232}"/>
          </ac:spMkLst>
        </pc:spChg>
        <pc:spChg chg="ad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1039" creationId="{55D4142C-5077-457F-A6AD-3FECFDB39685}"/>
          </ac:spMkLst>
        </pc:spChg>
        <pc:spChg chg="add">
          <ac:chgData name="Hanna Gurgel" userId="b2a8cf36d1da8885" providerId="LiveId" clId="{CFC63107-0A50-4797-B1E6-689751FE711E}" dt="2024-05-23T11:10:22.329" v="483" actId="26606"/>
          <ac:spMkLst>
            <pc:docMk/>
            <pc:sldMk cId="1717790379" sldId="265"/>
            <ac:spMk id="1041" creationId="{7A5F0580-5EE9-419F-96EE-B6529EF6E7D0}"/>
          </ac:spMkLst>
        </pc:spChg>
        <pc:picChg chg="add mod ord">
          <ac:chgData name="Hanna Gurgel" userId="b2a8cf36d1da8885" providerId="LiveId" clId="{CFC63107-0A50-4797-B1E6-689751FE711E}" dt="2024-05-23T11:10:22.329" v="483" actId="26606"/>
          <ac:picMkLst>
            <pc:docMk/>
            <pc:sldMk cId="1717790379" sldId="265"/>
            <ac:picMk id="1028" creationId="{4FA69F11-75A3-1F17-841F-28C89BC7C1DB}"/>
          </ac:picMkLst>
        </pc:picChg>
      </pc:sldChg>
      <pc:sldChg chg="addSp modSp new mod ord setBg">
        <pc:chgData name="Hanna Gurgel" userId="b2a8cf36d1da8885" providerId="LiveId" clId="{CFC63107-0A50-4797-B1E6-689751FE711E}" dt="2024-05-23T11:15:08.192" v="519" actId="26606"/>
        <pc:sldMkLst>
          <pc:docMk/>
          <pc:sldMk cId="1329877052" sldId="266"/>
        </pc:sldMkLst>
        <pc:spChg chg="mo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2" creationId="{AA5806A0-9A6C-040D-6CA6-8CB600F7B80E}"/>
          </ac:spMkLst>
        </pc:spChg>
        <pc:spChg chg="mo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3" creationId="{6DF15DC6-016C-B458-5A36-BFD3B866ADCF}"/>
          </ac:spMkLst>
        </pc:spChg>
        <pc:spChg chg="mo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4" creationId="{748092B0-B9A9-5429-BA7A-73D587695CED}"/>
          </ac:spMkLst>
        </pc:spChg>
        <pc:spChg chg="mo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5" creationId="{F78CBF48-09C5-24F8-250D-7D7B93F02424}"/>
          </ac:spMkLst>
        </pc:spChg>
        <pc:spChg chg="ad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10" creationId="{1C799903-48D5-4A31-A1A2-541072D9771E}"/>
          </ac:spMkLst>
        </pc:spChg>
        <pc:spChg chg="ad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12" creationId="{8EFFF109-FC58-4FD3-BE05-9775A1310F55}"/>
          </ac:spMkLst>
        </pc:spChg>
        <pc:spChg chg="ad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14" creationId="{E1B96AD6-92A9-4273-A62B-96A1C3E0BA95}"/>
          </ac:spMkLst>
        </pc:spChg>
        <pc:spChg chg="add">
          <ac:chgData name="Hanna Gurgel" userId="b2a8cf36d1da8885" providerId="LiveId" clId="{CFC63107-0A50-4797-B1E6-689751FE711E}" dt="2024-05-23T11:15:08.192" v="519" actId="26606"/>
          <ac:spMkLst>
            <pc:docMk/>
            <pc:sldMk cId="1329877052" sldId="266"/>
            <ac:spMk id="16" creationId="{463EEC44-1BA3-44ED-81FC-A644B04B2A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EF62-0374-4271-8B02-9B4DB3E16C9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5E5C-AD27-4BBB-9A3A-E3044984C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3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A2B25-68AE-3797-5BFB-5DDFBADF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E264D-37AF-7232-BCE9-65175FFD5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FDF65-9288-ADC8-040C-95EAD066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3499-469D-4C94-B6D8-3001BBCE692D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32823-25AB-D179-4D8B-D1AD4973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0A777-A6FC-5767-38F2-22C01357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5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79DA8-5BCB-3B29-DBC6-E62078C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755300-59CE-D437-10E8-DEF46B3B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FD8EB-8E87-A0A5-7CB0-67DA3070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F1-48B8-41C4-BFE3-16D7FBA10894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51E601-6C2F-1552-C1AD-974056DB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9C32D-7E33-2F36-688E-14463F3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0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3BA431-0EA9-380D-6E7A-41CE3B39F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C36AC7-85AA-2FE5-6A69-2E459F2D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FFFB57-36E8-7DA9-9569-059CF38A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DDD2-0818-49EA-86CE-FC090EB4D556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1B152-D3F4-ED6A-45F3-EB4D2CFF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BD5C45-D59D-EBDA-0D98-DB82A32E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C5415-54C2-3B74-CA8C-E24BCBED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9EBC6-C3BA-DA3F-BEB5-E858F017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E58FF-D103-39B8-A32E-FE06B68C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D4E1-1872-44B2-9BA2-51E11E5087F2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637F8-C196-0BC7-9C39-4DCF6FF1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0D1AC-4A61-76BE-4A03-200267FD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3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16891-8550-ED62-21D0-B0A83DAF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823CA-A3C4-6626-22F8-D852534D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62C56-0A99-A639-AB0B-50299B19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E619-E7DA-48BC-B0F1-47CB97E894BB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272A1A-FEDB-DEB4-7B5A-D3DFEA3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5C962-6051-ADF6-CC1D-192C5E71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00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FC820-7263-F6DC-609E-C1E782A7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8E53F-FA52-E084-F66C-66558543A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89714-CF08-A35C-DB2C-3F27186D2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24248D-D065-0D01-818D-0BC1D689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92B2-D699-45AC-9969-3CD588B3E9B5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7D71D3-D4AF-EAEB-E541-E3027902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F329EE-A910-1EA0-980B-0F8C53EC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FE897-8549-D6AD-C298-627260E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117D23-7401-A8D4-08BD-1BC75C9B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EC349A-5076-B9A2-9B92-49EA3D8C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65297A-5E52-3CBA-C0EA-10E7659B8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E234B3-0520-672F-94F1-2A9A590E0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DABCA2-48ED-3D5B-FECF-A7379BBC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8210-100A-4060-A619-F85D9F904B52}" type="datetime1">
              <a:rPr lang="pt-BR" smtClean="0"/>
              <a:t>23/05/2024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B045C6-7E5F-2280-A000-88453CED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B50D42-C28B-FFD4-9995-F2FC4DE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8C378-44DA-D1D3-AA71-0E016453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CDA20E-46AA-A3DD-6A9F-A4D95615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43-D314-472B-8110-0311EAD1E36D}" type="datetime1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A8D2E-FC1B-E558-F9A9-3598C60A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660A39-DF61-B64F-AE33-9CDB783F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05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BB4E89-EE9E-1924-8180-224389F9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CB16-4F61-4399-832D-D0AA6841A300}" type="datetime1">
              <a:rPr lang="pt-BR" smtClean="0"/>
              <a:t>23/05/2024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B46A52-1A8F-A98C-80F9-9BE556F7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FDB774-E730-975A-6B49-B08B4A84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48C33-1F6A-CE6F-F036-BB3BFF9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1C198-0209-71E2-448E-D64229B1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A0593F-1F9A-272C-B3E2-53C297E8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E07EC-0F2A-19A7-950E-08794C54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60A7-E39D-45DD-BB7D-2688898DA285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1ABE3-27B7-B784-684C-7A9A778A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0A9B1E-CD9C-159F-96BB-7D1B695E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5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27D60-6746-BBF4-EC58-DA37CD55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DA3BC-F68A-24CD-3540-55F9569CE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038BE4-0031-F981-C512-945712FAD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1FBDC2-C8A5-3EED-83AA-C72C71C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6D86-E25B-46CD-AD8F-4671E78A736E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AF924-3B83-8793-5AD7-DBD41224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A7F47-31B3-3D72-13BF-AD23A058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7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B384D3-99A8-38B5-BAD7-ED0E6508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B7448F-7440-C34D-6172-3CBDE7D7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0728E-77D1-69A3-3B31-29EA72413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6E1E5-4260-4BF5-867E-D16CB2373BDA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E1553-67BF-4722-9829-938ED0AA8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1430A-1FB6-9D04-2A37-FD533BA41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24572-AE41-44DD-BABE-C720611F5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3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github.com/HannaCarla/machine-learning-classes/blob/main/Aula%202%20-%20Clustering/cluster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as3k.com/blog/machine_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3122-598E-EBDC-3365-15BCBE16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BR" sz="7200"/>
              <a:t>APRENDIZADO NÃO SUPERVISIONADO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51B85-DB29-8AFA-EA4B-D7CFA7C4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BR" sz="2800"/>
              <a:t>AULA 2 - CLUSTERING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0DC558-C587-0A5E-B0A1-5D6BF21C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Msc. Hanna Carla  E-mail: hannacarla47@gmail.com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7427E7-F80D-2A66-A1E0-39B13B4B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24572-AE41-44DD-BABE-C720611F51E8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5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CB4EAD-0051-CFA5-AA99-008D648D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dirty="0"/>
              <a:t>VAMOS PRATICAR?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27215-4CBC-A0E7-3FB6-AF3EC300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>
                <a:hlinkClick r:id="rId2"/>
              </a:rPr>
              <a:t>https://github.com/HannaCarla/machine-learning-classes/blob/main/Aula%202%20-%20Clustering/clustering.ipynb</a:t>
            </a:r>
            <a:endParaRPr lang="pt-BR" sz="1700" dirty="0"/>
          </a:p>
        </p:txBody>
      </p:sp>
      <p:pic>
        <p:nvPicPr>
          <p:cNvPr id="1028" name="Picture 4" descr="Programmer wallpaper Vectors &amp; Illustrations for Free Download | Freepik">
            <a:extLst>
              <a:ext uri="{FF2B5EF4-FFF2-40B4-BE49-F238E27FC236}">
                <a16:creationId xmlns:a16="http://schemas.microsoft.com/office/drawing/2014/main" id="{4FA69F11-75A3-1F17-841F-28C89BC7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887893"/>
            <a:ext cx="6921940" cy="51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9BB590-3429-9764-6372-C7C8D1D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Msc. Hanna Carla  E-mail: hannacarla47@gmail.com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A9CEF9-E78E-3B9F-AE1F-921EC688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24572-AE41-44DD-BABE-C720611F51E8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063F88-CB07-B413-4BAC-320045F7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9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60545-A3D8-3F9A-7B27-BA18FAC5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AC522-8B47-4920-BBA7-B9B8CFDD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89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Mãos à Obra: Aprendizado de Máquina com Scikit-Learn, Keras &amp; Tensorflow, </a:t>
            </a:r>
            <a:r>
              <a:rPr lang="pt-BR" sz="1600" dirty="0" err="1"/>
              <a:t>Aurélien</a:t>
            </a:r>
            <a:r>
              <a:rPr lang="pt-BR" sz="1600" dirty="0"/>
              <a:t> </a:t>
            </a:r>
            <a:r>
              <a:rPr lang="pt-BR" sz="1600" dirty="0" err="1"/>
              <a:t>Géron</a:t>
            </a:r>
            <a:r>
              <a:rPr lang="pt-BR" sz="1600" dirty="0"/>
              <a:t>, 3ª Edição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Machine Learning for </a:t>
            </a:r>
            <a:r>
              <a:rPr lang="pt-BR" sz="1600" dirty="0" err="1"/>
              <a:t>Everyone</a:t>
            </a:r>
            <a:r>
              <a:rPr lang="pt-BR" sz="1600" dirty="0"/>
              <a:t> - </a:t>
            </a:r>
            <a:r>
              <a:rPr lang="en-US" sz="1100" dirty="0">
                <a:hlinkClick r:id="rId2"/>
              </a:rPr>
              <a:t>Machine Learning for Everyone — In simple words. With real-world examples. Yes, again — vas3k</a:t>
            </a:r>
            <a:endParaRPr lang="pt-BR" sz="1600" dirty="0"/>
          </a:p>
          <a:p>
            <a:pPr algn="just"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8C4370-EDDE-2399-F048-05B54163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4445CD-1ECB-DFC7-6CCB-14991CE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58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84A114C-3296-DFAA-122D-566CB4EF89D3}"/>
              </a:ext>
            </a:extLst>
          </p:cNvPr>
          <p:cNvSpPr/>
          <p:nvPr/>
        </p:nvSpPr>
        <p:spPr>
          <a:xfrm>
            <a:off x="3830516" y="1284353"/>
            <a:ext cx="4530968" cy="14676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D77879-3F7B-BE15-40A7-7E985F4E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87818"/>
            <a:ext cx="3253154" cy="857616"/>
          </a:xfrm>
        </p:spPr>
        <p:txBody>
          <a:bodyPr/>
          <a:lstStyle/>
          <a:p>
            <a:r>
              <a:rPr lang="pt-BR" dirty="0"/>
              <a:t>CLUSTERING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5A9A5EF-3887-6784-33BE-3B901A14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424" y="2947870"/>
            <a:ext cx="3398594" cy="3398594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512980-0EE1-267D-8A0E-8DA4438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49744"/>
            <a:ext cx="4114800" cy="365125"/>
          </a:xfrm>
        </p:spPr>
        <p:txBody>
          <a:bodyPr/>
          <a:lstStyle/>
          <a:p>
            <a:r>
              <a:rPr lang="it-IT" dirty="0"/>
              <a:t>Msc. Hanna Carla  E-mail: hannacarla47@gmail.com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A78F5F-6510-F2A1-E0E9-95E0F1BF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2</a:t>
            </a:fld>
            <a:endParaRPr lang="pt-BR"/>
          </a:p>
        </p:txBody>
      </p:sp>
      <p:pic>
        <p:nvPicPr>
          <p:cNvPr id="9" name="Gráfico 8" descr="Pizza com preenchimento sólido">
            <a:extLst>
              <a:ext uri="{FF2B5EF4-FFF2-40B4-BE49-F238E27FC236}">
                <a16:creationId xmlns:a16="http://schemas.microsoft.com/office/drawing/2014/main" id="{9CB78711-A0AA-2CB3-FF31-97A5A1A26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014" y="3856862"/>
            <a:ext cx="914400" cy="914400"/>
          </a:xfrm>
          <a:prstGeom prst="rect">
            <a:avLst/>
          </a:prstGeom>
        </p:spPr>
      </p:pic>
      <p:pic>
        <p:nvPicPr>
          <p:cNvPr id="11" name="Gráfico 10" descr="Cerveja com preenchimento sólido">
            <a:extLst>
              <a:ext uri="{FF2B5EF4-FFF2-40B4-BE49-F238E27FC236}">
                <a16:creationId xmlns:a16="http://schemas.microsoft.com/office/drawing/2014/main" id="{625AC072-24C2-B4AF-0C1E-462216B88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5214" y="4549642"/>
            <a:ext cx="914400" cy="914400"/>
          </a:xfrm>
          <a:prstGeom prst="rect">
            <a:avLst/>
          </a:prstGeom>
        </p:spPr>
      </p:pic>
      <p:pic>
        <p:nvPicPr>
          <p:cNvPr id="13" name="Gráfico 12" descr="Hambúrguer e bebida estrutura de tópicos">
            <a:extLst>
              <a:ext uri="{FF2B5EF4-FFF2-40B4-BE49-F238E27FC236}">
                <a16:creationId xmlns:a16="http://schemas.microsoft.com/office/drawing/2014/main" id="{4114272A-7ADB-EA98-14F1-258B4C95E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2414" y="3528390"/>
            <a:ext cx="914400" cy="914400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E05C743-82BE-17BC-2342-C4010690EFBD}"/>
              </a:ext>
            </a:extLst>
          </p:cNvPr>
          <p:cNvSpPr/>
          <p:nvPr/>
        </p:nvSpPr>
        <p:spPr>
          <a:xfrm>
            <a:off x="4949794" y="4187773"/>
            <a:ext cx="2292411" cy="5034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0D6102-350D-E769-DBB6-ACD3421F1064}"/>
              </a:ext>
            </a:extLst>
          </p:cNvPr>
          <p:cNvSpPr txBox="1"/>
          <p:nvPr/>
        </p:nvSpPr>
        <p:spPr>
          <a:xfrm>
            <a:off x="4949794" y="3836676"/>
            <a:ext cx="22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Agrupamento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66CDF7-652F-4A3F-2DE7-153155D899E4}"/>
              </a:ext>
            </a:extLst>
          </p:cNvPr>
          <p:cNvSpPr txBox="1"/>
          <p:nvPr/>
        </p:nvSpPr>
        <p:spPr>
          <a:xfrm>
            <a:off x="4038600" y="1368761"/>
            <a:ext cx="411480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É a tarefa de identificar instâncias similares e designá-las para “clusters”, ou seja, grupos de instâncias similares</a:t>
            </a:r>
          </a:p>
        </p:txBody>
      </p:sp>
      <p:pic>
        <p:nvPicPr>
          <p:cNvPr id="20" name="Gráfico 19" descr="Pizza com preenchimento sólido">
            <a:extLst>
              <a:ext uri="{FF2B5EF4-FFF2-40B4-BE49-F238E27FC236}">
                <a16:creationId xmlns:a16="http://schemas.microsoft.com/office/drawing/2014/main" id="{A7B7D26D-6842-C047-BE56-D3E7549DF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7519" y="4798166"/>
            <a:ext cx="914400" cy="914400"/>
          </a:xfrm>
          <a:prstGeom prst="rect">
            <a:avLst/>
          </a:prstGeom>
        </p:spPr>
      </p:pic>
      <p:pic>
        <p:nvPicPr>
          <p:cNvPr id="21" name="Gráfico 20" descr="Hambúrguer e bebida estrutura de tópicos">
            <a:extLst>
              <a:ext uri="{FF2B5EF4-FFF2-40B4-BE49-F238E27FC236}">
                <a16:creationId xmlns:a16="http://schemas.microsoft.com/office/drawing/2014/main" id="{53EF39AB-B4FA-C1FB-23AD-1A4AD13C5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234" y="4866914"/>
            <a:ext cx="914400" cy="914400"/>
          </a:xfrm>
          <a:prstGeom prst="rect">
            <a:avLst/>
          </a:prstGeom>
        </p:spPr>
      </p:pic>
      <p:pic>
        <p:nvPicPr>
          <p:cNvPr id="22" name="Gráfico 21" descr="Cerveja com preenchimento sólido">
            <a:extLst>
              <a:ext uri="{FF2B5EF4-FFF2-40B4-BE49-F238E27FC236}">
                <a16:creationId xmlns:a16="http://schemas.microsoft.com/office/drawing/2014/main" id="{17086F39-5F46-DE1C-502D-6451101D6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425" y="3193420"/>
            <a:ext cx="914400" cy="914400"/>
          </a:xfrm>
          <a:prstGeom prst="rect">
            <a:avLst/>
          </a:prstGeom>
        </p:spPr>
      </p:pic>
      <p:pic>
        <p:nvPicPr>
          <p:cNvPr id="23" name="Gráfico 22" descr="Cerveja com preenchimento sólido">
            <a:extLst>
              <a:ext uri="{FF2B5EF4-FFF2-40B4-BE49-F238E27FC236}">
                <a16:creationId xmlns:a16="http://schemas.microsoft.com/office/drawing/2014/main" id="{9906C47D-A8E4-F70C-001A-57F255D53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4175" y="3796979"/>
            <a:ext cx="914400" cy="914400"/>
          </a:xfrm>
          <a:prstGeom prst="rect">
            <a:avLst/>
          </a:prstGeom>
        </p:spPr>
      </p:pic>
      <p:pic>
        <p:nvPicPr>
          <p:cNvPr id="24" name="Gráfico 23" descr="Hambúrguer e bebida estrutura de tópicos">
            <a:extLst>
              <a:ext uri="{FF2B5EF4-FFF2-40B4-BE49-F238E27FC236}">
                <a16:creationId xmlns:a16="http://schemas.microsoft.com/office/drawing/2014/main" id="{27FC4DA1-EA0A-B5E8-371A-2C2834871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9038" y="2971800"/>
            <a:ext cx="914400" cy="914400"/>
          </a:xfrm>
          <a:prstGeom prst="rect">
            <a:avLst/>
          </a:prstGeom>
        </p:spPr>
      </p:pic>
      <p:pic>
        <p:nvPicPr>
          <p:cNvPr id="25" name="Gráfico 24" descr="Pizza com preenchimento sólido">
            <a:extLst>
              <a:ext uri="{FF2B5EF4-FFF2-40B4-BE49-F238E27FC236}">
                <a16:creationId xmlns:a16="http://schemas.microsoft.com/office/drawing/2014/main" id="{9F701671-4F7F-6460-EE74-72E0505E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234" y="4384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806A0-9A6C-040D-6CA6-8CB600F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Para o que posso usar Clustering?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15DC6-016C-B458-5A36-BFD3B866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pt-BR" sz="2000"/>
              <a:t>Segmentação de clientes </a:t>
            </a:r>
          </a:p>
          <a:p>
            <a:r>
              <a:rPr lang="pt-BR" sz="2000"/>
              <a:t>Detecção de anomalias</a:t>
            </a:r>
          </a:p>
          <a:p>
            <a:r>
              <a:rPr lang="pt-BR" sz="2000"/>
              <a:t>Aprendizado semi-supervisionado</a:t>
            </a:r>
          </a:p>
          <a:p>
            <a:r>
              <a:rPr lang="pt-BR" sz="2000"/>
              <a:t>Segmentação de imagens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092B0-B9A9-5429-BA7A-73D58769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Msc. Hanna Carla  E-mail: hannacarla47@gmail.com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8CBF48-09C5-24F8-250D-7D7B93F0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24572-AE41-44DD-BABE-C720611F51E8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7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F20A9E-C8DD-05A4-5191-78D47083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ALGORITMOS DE CLUSTERING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7220D-48E0-71DB-819D-B305C4AC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>
                <a:highlight>
                  <a:srgbClr val="FFFF00"/>
                </a:highlight>
              </a:rPr>
              <a:t>K-Means (particionamento)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/>
              <a:t>DBSCAN (baseado em densidade)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/>
              <a:t>Agglomerative clustering (abordagem hierárquica)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/>
              <a:t>Birch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/>
              <a:t>Mean-Shift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/>
              <a:t>Gaussian Mixtures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5BE4E5-64E4-3FB1-284C-DF5B3B3E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Msc. Hanna Carla  E-mail: hannacarla47@gmail.com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7FDF72-CF18-5C86-12D5-500D498D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24572-AE41-44DD-BABE-C720611F51E8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9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D32B368-0F34-754B-A454-5690C5A393EA}"/>
              </a:ext>
            </a:extLst>
          </p:cNvPr>
          <p:cNvSpPr/>
          <p:nvPr/>
        </p:nvSpPr>
        <p:spPr>
          <a:xfrm>
            <a:off x="2551692" y="3963669"/>
            <a:ext cx="2973815" cy="219789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8BD16F-4ECC-D6B1-5C5C-8C238D64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20EC3-D061-F92B-3511-5386E8EC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4"/>
            <a:ext cx="4765431" cy="2197893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pt-BR" sz="1600" dirty="0"/>
              <a:t>Agrupa os dados em um número predefinido de clusters (K)</a:t>
            </a:r>
          </a:p>
          <a:p>
            <a:pPr algn="just">
              <a:lnSpc>
                <a:spcPct val="160000"/>
              </a:lnSpc>
            </a:pPr>
            <a:r>
              <a:rPr lang="pt-BR" sz="1600" dirty="0"/>
              <a:t>Agrupa os dados de acordo com a distância euclidiana dos pontos para o centroide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0BBE53-ADF1-B0F4-1FA4-75222806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Msc. Hanna Carla  E-mail: hannacarla47@gmail.com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E76387-AD14-0551-1D69-CFC18914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5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95AE72-E799-8C06-BAAA-4B1FA2728CFC}"/>
              </a:ext>
            </a:extLst>
          </p:cNvPr>
          <p:cNvSpPr/>
          <p:nvPr/>
        </p:nvSpPr>
        <p:spPr>
          <a:xfrm>
            <a:off x="426025" y="4727913"/>
            <a:ext cx="1433149" cy="6574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Como funciona o K-</a:t>
            </a:r>
            <a:r>
              <a:rPr lang="pt-BR" sz="1400" dirty="0" err="1"/>
              <a:t>Means</a:t>
            </a:r>
            <a:r>
              <a:rPr lang="pt-BR" sz="1400" dirty="0"/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0C2EFC-F068-EFD6-16A6-5EA42BFC97A2}"/>
              </a:ext>
            </a:extLst>
          </p:cNvPr>
          <p:cNvSpPr txBox="1"/>
          <p:nvPr/>
        </p:nvSpPr>
        <p:spPr>
          <a:xfrm>
            <a:off x="2599804" y="4189638"/>
            <a:ext cx="28775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Escolha o número de clusters (K)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O centroide inicial é aleatório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Em cada iteração o centroide é refinado até o ponto ideal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pic>
        <p:nvPicPr>
          <p:cNvPr id="11" name="Imagem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6274097-E63D-7041-09B8-1F575645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207488" cy="5207488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884E8F9-3907-12C3-C076-B4E8EBC35D6D}"/>
              </a:ext>
            </a:extLst>
          </p:cNvPr>
          <p:cNvSpPr/>
          <p:nvPr/>
        </p:nvSpPr>
        <p:spPr>
          <a:xfrm>
            <a:off x="1969477" y="5056624"/>
            <a:ext cx="531903" cy="171868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78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80947-01A7-D2E4-6126-FCE00225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Mas como escolher o valor de K?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C7626-1AC7-80CA-7079-AA1F7F9D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/>
              <a:t>Inércia</a:t>
            </a:r>
          </a:p>
          <a:p>
            <a:r>
              <a:rPr lang="pt-BR" sz="1700"/>
              <a:t>Silhouette Score</a:t>
            </a:r>
          </a:p>
          <a:p>
            <a:r>
              <a:rPr lang="pt-BR" sz="1700"/>
              <a:t>Método Elbow (cotovelo)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67ACD3-F204-D065-2C93-8D8ADD4E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44" y="841248"/>
            <a:ext cx="6829887" cy="5276088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6CBD9B-F5B8-8C88-D7C5-1DCE3743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Msc. Hanna Carla  E-mail: hannacarla47@gmail.com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CD6D78-28EB-D6F3-23E7-85735D8B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24572-AE41-44DD-BABE-C720611F51E8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D600F-07C3-0AC2-BA63-22D1F38F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/>
              <a:t>Inércia (Sum-Within-Cluster-Distance)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A875D-1A64-DFEC-AB0D-5156C1FF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2200" b="0" i="0" dirty="0">
                <a:effectLst/>
                <a:highlight>
                  <a:srgbClr val="FFFFFF"/>
                </a:highlight>
                <a:latin typeface="ui-sans-serif"/>
              </a:rPr>
              <a:t>Esse valor representa a soma das variâncias dentro dos clusters, ou seja, a soma das distâncias quadráticas dos pontos aos seus centroides, que é exatamente a definição da SWCD</a:t>
            </a:r>
            <a:endParaRPr lang="pt-BR" sz="2200" dirty="0"/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B21C6CB4-88E8-5A37-7383-4558CAED5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14138" r="5972" b="13948"/>
          <a:stretch/>
        </p:blipFill>
        <p:spPr>
          <a:xfrm>
            <a:off x="4654296" y="1895853"/>
            <a:ext cx="6903720" cy="3066294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53FFF-2E1A-6339-07C6-9B135991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F2F6C9-17F7-91E3-6D05-1784532D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A24572-AE41-44DD-BABE-C720611F51E8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7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526CF-D617-B193-3ACE-180EC23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SILHOUETTE SCORE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A4EFC-2AD1-8B00-4A49-6B409078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681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</a:t>
            </a:r>
            <a:r>
              <a:rPr lang="pt-BR" sz="2000" dirty="0" err="1"/>
              <a:t>Silhouette</a:t>
            </a:r>
            <a:r>
              <a:rPr lang="pt-BR" sz="2000" dirty="0"/>
              <a:t> Score é uma métrica utilizada para avaliar a qualidade de um agrupamento (</a:t>
            </a:r>
            <a:r>
              <a:rPr lang="pt-BR" sz="2000" dirty="0" err="1"/>
              <a:t>clustering</a:t>
            </a:r>
            <a:r>
              <a:rPr lang="pt-BR" sz="2000" dirty="0"/>
              <a:t>). Ele fornece uma medida de quão bem os objetos dentro de um cluster estão agrupados e quão distintos são os clusters entre si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2A6C7-4242-5DEC-6DD3-44E2086E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6416B5-A695-9FE0-587F-9F13938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278D3A-819D-505E-8D0C-96D10C65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31" y="520145"/>
            <a:ext cx="2732692" cy="123361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3564517-62A8-812A-523D-C60F563C4596}"/>
              </a:ext>
            </a:extLst>
          </p:cNvPr>
          <p:cNvSpPr txBox="1"/>
          <p:nvPr/>
        </p:nvSpPr>
        <p:spPr>
          <a:xfrm>
            <a:off x="7138139" y="1474161"/>
            <a:ext cx="3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a(</a:t>
            </a:r>
            <a:r>
              <a:rPr lang="pt-BR" b="1" i="1" dirty="0">
                <a:highlight>
                  <a:srgbClr val="FFFF00"/>
                </a:highlight>
              </a:rPr>
              <a:t>i</a:t>
            </a:r>
            <a:r>
              <a:rPr lang="pt-BR" dirty="0">
                <a:highlight>
                  <a:srgbClr val="FFFF00"/>
                </a:highlight>
              </a:rPr>
              <a:t>)</a:t>
            </a:r>
            <a:r>
              <a:rPr lang="pt-BR" dirty="0"/>
              <a:t> é a média das distâncias do ponto </a:t>
            </a:r>
            <a:r>
              <a:rPr lang="pt-BR" b="1" i="1" dirty="0"/>
              <a:t>i</a:t>
            </a:r>
            <a:r>
              <a:rPr lang="pt-BR" dirty="0"/>
              <a:t> para todos os outros pontos do mesmo cluster</a:t>
            </a:r>
          </a:p>
          <a:p>
            <a:r>
              <a:rPr lang="pt-BR" dirty="0">
                <a:highlight>
                  <a:srgbClr val="FFFF00"/>
                </a:highlight>
              </a:rPr>
              <a:t>b(</a:t>
            </a:r>
            <a:r>
              <a:rPr lang="pt-BR" b="1" i="1" dirty="0">
                <a:highlight>
                  <a:srgbClr val="FFFF00"/>
                </a:highlight>
              </a:rPr>
              <a:t>i</a:t>
            </a:r>
            <a:r>
              <a:rPr lang="pt-BR" dirty="0">
                <a:highlight>
                  <a:srgbClr val="FFFF00"/>
                </a:highlight>
              </a:rPr>
              <a:t>) </a:t>
            </a:r>
            <a:r>
              <a:rPr lang="pt-BR" dirty="0"/>
              <a:t>é a média das distâncias do ponto </a:t>
            </a:r>
            <a:r>
              <a:rPr lang="pt-BR" b="1" i="1" dirty="0"/>
              <a:t>i </a:t>
            </a:r>
            <a:r>
              <a:rPr lang="pt-BR" dirty="0"/>
              <a:t>para todos os pontos no cluster mais próximo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9936710-E069-C2C8-A48B-2CCFA341C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5" t="11510" r="6529" b="12123"/>
          <a:stretch/>
        </p:blipFill>
        <p:spPr>
          <a:xfrm>
            <a:off x="6096000" y="3396519"/>
            <a:ext cx="5521382" cy="26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6905-FBE5-C6A6-2161-4C6DD09E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SILHOUETTE SCORE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1A2B9-FF00-DF26-6007-FFF3A244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647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/>
              <a:t>O valor de S varia de -1 a 1: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highlight>
                  <a:srgbClr val="FFFF00"/>
                </a:highlight>
              </a:rPr>
              <a:t>Próximo de 1 </a:t>
            </a:r>
            <a:r>
              <a:rPr lang="pt-BR" sz="1800" dirty="0"/>
              <a:t>indica que o ponto está bem agrupado dentro de seu cluster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highlight>
                  <a:srgbClr val="FFFF00"/>
                </a:highlight>
              </a:rPr>
              <a:t>Próximo de 0 </a:t>
            </a:r>
            <a:r>
              <a:rPr lang="pt-BR" sz="1800" dirty="0"/>
              <a:t>indica que o ponto está em uma região de limite entre clusters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highlight>
                  <a:srgbClr val="FFFF00"/>
                </a:highlight>
              </a:rPr>
              <a:t>Próximo de -1 </a:t>
            </a:r>
            <a:r>
              <a:rPr lang="pt-BR" sz="1800" dirty="0"/>
              <a:t>indica que o ponto está no cluster errado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7F94F0-02D8-0B30-4CDA-EAD79A87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Msc. Hanna Carla  E-mail: hannacarla47@gmail.com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E7244A-8864-8639-E728-59091001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4572-AE41-44DD-BABE-C720611F51E8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9A8814-842C-CEC7-3739-CE9CE080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6424"/>
            <a:ext cx="5480538" cy="46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5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515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ui-sans-serif</vt:lpstr>
      <vt:lpstr>Wingdings</vt:lpstr>
      <vt:lpstr>Tema do Office</vt:lpstr>
      <vt:lpstr>APRENDIZADO NÃO SUPERVISIONADO</vt:lpstr>
      <vt:lpstr>CLUSTERING </vt:lpstr>
      <vt:lpstr>Para o que posso usar Clustering?</vt:lpstr>
      <vt:lpstr>ALGORITMOS DE CLUSTERING</vt:lpstr>
      <vt:lpstr>K-Means</vt:lpstr>
      <vt:lpstr>Mas como escolher o valor de K?</vt:lpstr>
      <vt:lpstr>Inércia (Sum-Within-Cluster-Distance) </vt:lpstr>
      <vt:lpstr>SILHOUETTE SCORE</vt:lpstr>
      <vt:lpstr>SILHOUETTE SCORE</vt:lpstr>
      <vt:lpstr>VAMOS PRATICAR?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NÃO SUPERVISIONADO</dc:title>
  <dc:creator>Hanna Gurgel</dc:creator>
  <cp:lastModifiedBy>Hanna Gurgel</cp:lastModifiedBy>
  <cp:revision>1</cp:revision>
  <dcterms:created xsi:type="dcterms:W3CDTF">2024-05-23T08:17:33Z</dcterms:created>
  <dcterms:modified xsi:type="dcterms:W3CDTF">2024-05-23T12:10:14Z</dcterms:modified>
</cp:coreProperties>
</file>