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02" r:id="rId3"/>
    <p:sldId id="322" r:id="rId4"/>
    <p:sldId id="324" r:id="rId5"/>
    <p:sldId id="327" r:id="rId6"/>
    <p:sldId id="325" r:id="rId7"/>
    <p:sldId id="328" r:id="rId8"/>
    <p:sldId id="329" r:id="rId9"/>
    <p:sldId id="330" r:id="rId10"/>
    <p:sldId id="326" r:id="rId11"/>
    <p:sldId id="32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888D2-AE6A-418E-BC97-244B7484C7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84FC9-3783-4984-9121-76F30E642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B3862624-9EFF-45F3-B112-1686DC9443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BD41F672-CA23-4D40-B9B0-0A315A455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068B6BE3-CE96-4B24-9488-1704CDD69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4DFED8-B90F-4564-B088-D585FA9FA2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AD6C3BC-E7B5-40F9-97A8-E8C926F8F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A77258C-801F-4AEF-AAA6-DB730AB18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DE3D448-9960-4814-8AFE-CCAFD97E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B420A-FD5D-49CA-9DC8-B53AB8C9AC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69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AD6C3BC-E7B5-40F9-97A8-E8C926F8F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A77258C-801F-4AEF-AAA6-DB730AB18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DE3D448-9960-4814-8AFE-CCAFD97E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B420A-FD5D-49CA-9DC8-B53AB8C9AC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AD6C3BC-E7B5-40F9-97A8-E8C926F8F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A77258C-801F-4AEF-AAA6-DB730AB18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DE3D448-9960-4814-8AFE-CCAFD97E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B420A-FD5D-49CA-9DC8-B53AB8C9AC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3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AD6C3BC-E7B5-40F9-97A8-E8C926F8F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A77258C-801F-4AEF-AAA6-DB730AB18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DE3D448-9960-4814-8AFE-CCAFD97E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B420A-FD5D-49CA-9DC8-B53AB8C9AC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52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AD6C3BC-E7B5-40F9-97A8-E8C926F8F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A77258C-801F-4AEF-AAA6-DB730AB18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DE3D448-9960-4814-8AFE-CCAFD97E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B420A-FD5D-49CA-9DC8-B53AB8C9AC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48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AD6C3BC-E7B5-40F9-97A8-E8C926F8F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A77258C-801F-4AEF-AAA6-DB730AB18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DE3D448-9960-4814-8AFE-CCAFD97E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B420A-FD5D-49CA-9DC8-B53AB8C9AC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2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AD6C3BC-E7B5-40F9-97A8-E8C926F8F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A77258C-801F-4AEF-AAA6-DB730AB18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DE3D448-9960-4814-8AFE-CCAFD97E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B420A-FD5D-49CA-9DC8-B53AB8C9AC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09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AD6C3BC-E7B5-40F9-97A8-E8C926F8F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A77258C-801F-4AEF-AAA6-DB730AB18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DE3D448-9960-4814-8AFE-CCAFD97E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B420A-FD5D-49CA-9DC8-B53AB8C9AC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42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AD6C3BC-E7B5-40F9-97A8-E8C926F8F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A77258C-801F-4AEF-AAA6-DB730AB18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DE3D448-9960-4814-8AFE-CCAFD97E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B420A-FD5D-49CA-9DC8-B53AB8C9AC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92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AFA6-AC13-45B8-B08D-74DDDB420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87E825-3F26-4106-AECA-D2A941C3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BFAEB-2977-43DA-9BFF-208A4309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F2DAE-281F-429B-AEAA-9561A4E2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28BB1-105E-47EC-923B-2550037C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0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30600-D599-4C2E-82F0-61662F7F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B7D16-853A-4FA1-AD48-5C566FD2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11322-98CC-49FB-B4A6-39463309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F4F96-C65A-4949-A59E-DAEEAFAD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2A6A1-DEE9-4B79-9508-8265E4EE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E13914-F18F-4185-8096-BB98144EF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925FE-C7BA-41D5-BD6A-ACA39443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BCFB0-7962-49CC-B33A-82BDFA5D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98865-09C7-4D85-B2CA-BC87BD2C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AFEA6-7B23-4D60-A61C-2C62D274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C17E-7F98-42FA-91E7-88EA02FE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CB3E0-5A08-4383-A56B-1598EB0A9CB8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11C58-1176-42DB-AB93-8B721E91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83AE-95A9-49E1-B3FE-61AA7F4B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AB34A-2361-4799-960F-473E346F49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2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A08D5DB8-C36F-40AD-89DC-AFAB50009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18" y="-91017"/>
            <a:ext cx="12399435" cy="702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1786642B-A6A6-4BC8-B4D0-ADA2703627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8">
            <a:extLst>
              <a:ext uri="{FF2B5EF4-FFF2-40B4-BE49-F238E27FC236}">
                <a16:creationId xmlns:a16="http://schemas.microsoft.com/office/drawing/2014/main" id="{60AF8854-A4D9-4BF2-91FE-1418244FDD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8218" y="512234"/>
            <a:ext cx="234738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1867">
                <a:solidFill>
                  <a:srgbClr val="F2F2F2"/>
                </a:solidFill>
                <a:latin typeface="华康少女文字W5(P)" pitchFamily="82" charset="-122"/>
              </a:rPr>
              <a:t>单击此处添加标题</a:t>
            </a:r>
          </a:p>
        </p:txBody>
      </p:sp>
      <p:pic>
        <p:nvPicPr>
          <p:cNvPr id="5" name="图片 9">
            <a:extLst>
              <a:ext uri="{FF2B5EF4-FFF2-40B4-BE49-F238E27FC236}">
                <a16:creationId xmlns:a16="http://schemas.microsoft.com/office/drawing/2014/main" id="{A69B6DFD-CD89-44A8-905D-E3F9D30BF1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518" y="298451"/>
            <a:ext cx="1365249" cy="116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0">
            <a:extLst>
              <a:ext uri="{FF2B5EF4-FFF2-40B4-BE49-F238E27FC236}">
                <a16:creationId xmlns:a16="http://schemas.microsoft.com/office/drawing/2014/main" id="{927F65A3-EC43-4B21-9FB8-F8152EEC23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18" y="5177367"/>
            <a:ext cx="2023533" cy="142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>
            <a:extLst>
              <a:ext uri="{FF2B5EF4-FFF2-40B4-BE49-F238E27FC236}">
                <a16:creationId xmlns:a16="http://schemas.microsoft.com/office/drawing/2014/main" id="{63B3F2F6-2295-4495-A03E-A5C4768F8B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684" y="5702300"/>
            <a:ext cx="1725083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5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6643CCF4-A06E-4BF4-8CEB-F9B793BEB7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18" y="-91017"/>
            <a:ext cx="12399435" cy="702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83E63E53-9984-4DFC-8F7B-38D05EBE34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518" y="298451"/>
            <a:ext cx="1365249" cy="116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>
            <a:extLst>
              <a:ext uri="{FF2B5EF4-FFF2-40B4-BE49-F238E27FC236}">
                <a16:creationId xmlns:a16="http://schemas.microsoft.com/office/drawing/2014/main" id="{EEDB71E8-F275-4225-ABE8-51E7D0A6461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18" y="5177367"/>
            <a:ext cx="2023533" cy="142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>
            <a:extLst>
              <a:ext uri="{FF2B5EF4-FFF2-40B4-BE49-F238E27FC236}">
                <a16:creationId xmlns:a16="http://schemas.microsoft.com/office/drawing/2014/main" id="{AA5AA1E9-5A8A-4326-A9E9-41F2E85811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684" y="5702300"/>
            <a:ext cx="1725083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07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0C3E3D09-6B32-4307-9D26-F67234E7E6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18" y="-91017"/>
            <a:ext cx="12399435" cy="702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5CCE3A75-B6A3-4507-B4DE-DE3D689E1B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518" y="298451"/>
            <a:ext cx="1365249" cy="116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58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A2CE09D9-11E7-4BEB-8586-0DA91B845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18" y="-91017"/>
            <a:ext cx="12399435" cy="702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67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8F15-7102-425D-92EF-AAB12A59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A9403-2706-4D27-93AB-A5CAB67CD047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92FA8-F9CA-4628-813C-035E8856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5EB1-F0E3-43B3-BA3B-605C8FE2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1F8FD-8ACA-44BC-B2E9-F4BC55BC2F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91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D23132-A140-4643-97B9-90B23BED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D8794-FF7B-43AD-B2CA-30343FD148F9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44375F-2A1E-418D-94E1-6006D44D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140052-B95C-4498-9743-ADD39009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F93E2-5C20-43E6-AF4A-F5CDF4B214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814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A9196E-0BE4-48B7-9696-859D58A8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FE739-0F23-4FC2-90E6-0FE14AF045BE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8CE9DE-920A-4746-8ECA-6168A367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09E04C-60CD-41FB-9FD7-4E8AE03B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A56DD-160E-44BD-A2EC-0D4481EE3A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B4AC-F98D-4F01-8319-0B2C0BE2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E643B-9A68-454C-9E7F-BE95D9E0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87C68-8F15-4D98-A150-1CF7E6CE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4FD1E-3395-49DF-8D43-1D8B85C7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3300F-3A5B-492A-A505-92DF7EE4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00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CC61157-05A0-4B93-9C88-E2A5DEC1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47844-7A08-4472-9400-85E285372F76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D315D8-CBE0-45A2-A7DA-8E5ED3B7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FD4919-03BE-4D7F-806F-1FF6A3C1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08241-AC7D-4036-BAE2-10BA22E923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30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F83FC48-1AC8-44CA-8F55-0BE7F1ED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8B6E-4BED-4496-9246-5A508CB723D5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6C2BAC6-5052-4A78-912E-5DA12021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58D815-4701-4EEC-AA28-1E808EE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13F4E-C249-4DAC-8786-BBD78033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87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96B0DB-534A-41A1-A9FC-AAD6EC4F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EF0FF-924D-4A93-B4D6-D6645ED4EEBA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32235A-8B1C-475B-A072-422D17EB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B21530-665A-4F52-BCD9-615C2C66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E198A-193E-4BA7-8A08-82F69D4347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80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904267-1489-4746-9E3B-ECBA5DE5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B6674-5D6C-40E6-8AB0-3CF221192409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431523-D7D7-47A2-A44D-C8EF2171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F4F6EC-86DF-4E4C-9EDD-18A91F96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678F5-A349-4B9B-8A52-9084D19AE8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27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B4E3-7831-49D6-B567-00E9C080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1815-B132-45F3-9A80-F346A15B67BE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AEF8-CC57-487B-A033-7E251A15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3BC4-F799-43EF-8273-E3031296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90665-D6E8-46A2-9DA5-99AF816815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09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3154-7841-434C-A4A7-ADF3356B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19836-AF76-4678-9847-BF1403EFBF2F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7C62-00AE-4036-9AD7-F318CA86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5D80-FCD4-4171-AF62-C446878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372D6-C2AB-4A4A-AF12-7944EACE2B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9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638C86A3-F22A-4BD6-B040-B7FD66862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684" y="436034"/>
            <a:ext cx="3327400" cy="639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C3D10D5-4731-41BE-B5D9-9E2627A76D5C}"/>
              </a:ext>
            </a:extLst>
          </p:cNvPr>
          <p:cNvSpPr/>
          <p:nvPr userDrawn="1"/>
        </p:nvSpPr>
        <p:spPr>
          <a:xfrm>
            <a:off x="0" y="6720418"/>
            <a:ext cx="12192000" cy="139700"/>
          </a:xfrm>
          <a:prstGeom prst="rect">
            <a:avLst/>
          </a:prstGeom>
          <a:solidFill>
            <a:srgbClr val="0641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4237478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0762567-2778-4E0B-A198-7E9C0586FEA2}"/>
              </a:ext>
            </a:extLst>
          </p:cNvPr>
          <p:cNvCxnSpPr/>
          <p:nvPr userDrawn="1"/>
        </p:nvCxnSpPr>
        <p:spPr>
          <a:xfrm>
            <a:off x="0" y="6525684"/>
            <a:ext cx="12192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>
            <a:extLst>
              <a:ext uri="{FF2B5EF4-FFF2-40B4-BE49-F238E27FC236}">
                <a16:creationId xmlns:a16="http://schemas.microsoft.com/office/drawing/2014/main" id="{4319CC73-73DE-4C77-8C6D-AD44C9894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1" y="355601"/>
            <a:ext cx="10866967" cy="660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0B03C12-BCB1-447B-8A64-9456158F2B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EFFBBA-8F37-4946-8F46-E1D3854D68F8}"/>
              </a:ext>
            </a:extLst>
          </p:cNvPr>
          <p:cNvSpPr/>
          <p:nvPr userDrawn="1"/>
        </p:nvSpPr>
        <p:spPr>
          <a:xfrm>
            <a:off x="0" y="1"/>
            <a:ext cx="12192000" cy="692151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714EA6-9D94-4D14-8749-0BCC8C85B242}"/>
              </a:ext>
            </a:extLst>
          </p:cNvPr>
          <p:cNvSpPr/>
          <p:nvPr userDrawn="1"/>
        </p:nvSpPr>
        <p:spPr>
          <a:xfrm>
            <a:off x="0" y="6597651"/>
            <a:ext cx="12192000" cy="262467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pic>
        <p:nvPicPr>
          <p:cNvPr id="7" name="图片 11">
            <a:extLst>
              <a:ext uri="{FF2B5EF4-FFF2-40B4-BE49-F238E27FC236}">
                <a16:creationId xmlns:a16="http://schemas.microsoft.com/office/drawing/2014/main" id="{6744C5FF-9645-43D6-BC1B-30956D1D38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7" y="133351"/>
            <a:ext cx="1511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56AED8-C081-416C-8BFF-D700DB7A52E0}"/>
              </a:ext>
            </a:extLst>
          </p:cNvPr>
          <p:cNvSpPr txBox="1"/>
          <p:nvPr userDrawn="1"/>
        </p:nvSpPr>
        <p:spPr>
          <a:xfrm>
            <a:off x="194733" y="152400"/>
            <a:ext cx="2878667" cy="399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341787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CB1B7F8-4E8C-4403-B6E4-CFB877C24972}"/>
              </a:ext>
            </a:extLst>
          </p:cNvPr>
          <p:cNvCxnSpPr/>
          <p:nvPr userDrawn="1"/>
        </p:nvCxnSpPr>
        <p:spPr>
          <a:xfrm>
            <a:off x="0" y="6525684"/>
            <a:ext cx="12192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>
            <a:extLst>
              <a:ext uri="{FF2B5EF4-FFF2-40B4-BE49-F238E27FC236}">
                <a16:creationId xmlns:a16="http://schemas.microsoft.com/office/drawing/2014/main" id="{389777E1-32B6-42A2-BE8A-DD1DF76F2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1" y="355601"/>
            <a:ext cx="10866967" cy="660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461FB1D-7963-4AA1-BE67-DD48541075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B62FA9-BACC-4CA4-A4B9-281E079035C7}"/>
              </a:ext>
            </a:extLst>
          </p:cNvPr>
          <p:cNvSpPr/>
          <p:nvPr userDrawn="1"/>
        </p:nvSpPr>
        <p:spPr>
          <a:xfrm>
            <a:off x="0" y="1"/>
            <a:ext cx="12192000" cy="692151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B7F4BA-872B-4837-9DB7-1C8969726AE6}"/>
              </a:ext>
            </a:extLst>
          </p:cNvPr>
          <p:cNvSpPr/>
          <p:nvPr userDrawn="1"/>
        </p:nvSpPr>
        <p:spPr>
          <a:xfrm>
            <a:off x="0" y="6597651"/>
            <a:ext cx="12192000" cy="262467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pic>
        <p:nvPicPr>
          <p:cNvPr id="7" name="图片 11">
            <a:extLst>
              <a:ext uri="{FF2B5EF4-FFF2-40B4-BE49-F238E27FC236}">
                <a16:creationId xmlns:a16="http://schemas.microsoft.com/office/drawing/2014/main" id="{2AF39806-7C12-49E5-9E1B-1B94765CEE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7" y="133351"/>
            <a:ext cx="1511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177FF3-086A-4925-AB1D-1B71FD303962}"/>
              </a:ext>
            </a:extLst>
          </p:cNvPr>
          <p:cNvSpPr txBox="1"/>
          <p:nvPr userDrawn="1"/>
        </p:nvSpPr>
        <p:spPr>
          <a:xfrm>
            <a:off x="194733" y="152400"/>
            <a:ext cx="2878667" cy="399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18043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CD5791D-6843-40C7-B044-504B249D87E6}"/>
              </a:ext>
            </a:extLst>
          </p:cNvPr>
          <p:cNvCxnSpPr/>
          <p:nvPr userDrawn="1"/>
        </p:nvCxnSpPr>
        <p:spPr>
          <a:xfrm>
            <a:off x="0" y="6525684"/>
            <a:ext cx="12192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>
            <a:extLst>
              <a:ext uri="{FF2B5EF4-FFF2-40B4-BE49-F238E27FC236}">
                <a16:creationId xmlns:a16="http://schemas.microsoft.com/office/drawing/2014/main" id="{537D1C6C-1F91-441F-B72C-3B96184617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1" y="355601"/>
            <a:ext cx="10866967" cy="660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47C675-D905-440E-A920-A2AE3AD2E4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07FD0A-593C-4221-AB5A-0C100C6F466A}"/>
              </a:ext>
            </a:extLst>
          </p:cNvPr>
          <p:cNvSpPr/>
          <p:nvPr userDrawn="1"/>
        </p:nvSpPr>
        <p:spPr>
          <a:xfrm>
            <a:off x="0" y="1"/>
            <a:ext cx="12192000" cy="692151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8F38B6-9EA4-4F58-8F31-0203B4384D25}"/>
              </a:ext>
            </a:extLst>
          </p:cNvPr>
          <p:cNvSpPr/>
          <p:nvPr userDrawn="1"/>
        </p:nvSpPr>
        <p:spPr>
          <a:xfrm>
            <a:off x="0" y="6597651"/>
            <a:ext cx="12192000" cy="262467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2" tIns="45696" rIns="91392" bIns="4569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/>
          </a:p>
        </p:txBody>
      </p:sp>
      <p:pic>
        <p:nvPicPr>
          <p:cNvPr id="7" name="图片 11">
            <a:extLst>
              <a:ext uri="{FF2B5EF4-FFF2-40B4-BE49-F238E27FC236}">
                <a16:creationId xmlns:a16="http://schemas.microsoft.com/office/drawing/2014/main" id="{24FA2952-FA60-4B9E-A062-01A58F8288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7" y="133351"/>
            <a:ext cx="1511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4ACA2F-C31F-4DB0-90F4-A7A11A140D76}"/>
              </a:ext>
            </a:extLst>
          </p:cNvPr>
          <p:cNvSpPr txBox="1"/>
          <p:nvPr userDrawn="1"/>
        </p:nvSpPr>
        <p:spPr>
          <a:xfrm>
            <a:off x="194733" y="152400"/>
            <a:ext cx="2878667" cy="399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33804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ED436-9A8F-40FF-94D7-B755DDEB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F10ED-A311-4693-8B37-2BD6D371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376A6-E135-4ADA-A3AA-A9E12081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6688A-0D90-48F3-A03A-B2A81F14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1450A-2F56-47FE-A50E-70A4A238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079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5DA1003-B678-4F1E-8CAA-28F4624B266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" y="275124"/>
            <a:ext cx="286633" cy="480000"/>
            <a:chOff x="194371" y="217201"/>
            <a:chExt cx="237165" cy="468000"/>
          </a:xfrm>
          <a:solidFill>
            <a:srgbClr val="7CC144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7C047C-5D83-44FB-987A-017956DACA61}"/>
                </a:ext>
              </a:extLst>
            </p:cNvPr>
            <p:cNvSpPr/>
            <p:nvPr/>
          </p:nvSpPr>
          <p:spPr>
            <a:xfrm>
              <a:off x="194371" y="217201"/>
              <a:ext cx="144016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4562CA-8E7E-4ED8-B795-CADE7169F725}"/>
                </a:ext>
              </a:extLst>
            </p:cNvPr>
            <p:cNvSpPr/>
            <p:nvPr/>
          </p:nvSpPr>
          <p:spPr>
            <a:xfrm>
              <a:off x="395536" y="217201"/>
              <a:ext cx="36000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AFF1ED8C-F117-47E5-BA5E-E77C90E55CF4}"/>
              </a:ext>
            </a:extLst>
          </p:cNvPr>
          <p:cNvSpPr/>
          <p:nvPr userDrawn="1"/>
        </p:nvSpPr>
        <p:spPr>
          <a:xfrm>
            <a:off x="0" y="6741584"/>
            <a:ext cx="12192000" cy="143933"/>
          </a:xfrm>
          <a:prstGeom prst="rect">
            <a:avLst/>
          </a:prstGeom>
          <a:solidFill>
            <a:srgbClr val="7C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43765B-12F2-45B9-812B-1C4D2A4C31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4585" y="289985"/>
            <a:ext cx="240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正黑简体" pitchFamily="2" charset="-122"/>
                <a:ea typeface="方正正黑简体" pitchFamily="2" charset="-122"/>
              </a:rPr>
              <a:t>点击添加标题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23232" y="1645920"/>
            <a:ext cx="3145536" cy="199339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4772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167463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0A972B-C0BA-49C2-A1E9-DD6A55F9DDC6}"/>
              </a:ext>
            </a:extLst>
          </p:cNvPr>
          <p:cNvSpPr/>
          <p:nvPr userDrawn="1"/>
        </p:nvSpPr>
        <p:spPr>
          <a:xfrm>
            <a:off x="0" y="0"/>
            <a:ext cx="12192000" cy="9334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3" name="图片 7">
            <a:extLst>
              <a:ext uri="{FF2B5EF4-FFF2-40B4-BE49-F238E27FC236}">
                <a16:creationId xmlns:a16="http://schemas.microsoft.com/office/drawing/2014/main" id="{6A46C37C-A243-4683-B3DB-F36EB0762C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-27517"/>
            <a:ext cx="2273300" cy="96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8">
            <a:extLst>
              <a:ext uri="{FF2B5EF4-FFF2-40B4-BE49-F238E27FC236}">
                <a16:creationId xmlns:a16="http://schemas.microsoft.com/office/drawing/2014/main" id="{3555E47B-A1D0-4DFD-95E1-FA8DB1FC0A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36000" y="234951"/>
            <a:ext cx="1140056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487FBE-8AED-4FDB-B18A-FFD7746EEB92}"/>
              </a:ext>
            </a:extLst>
          </p:cNvPr>
          <p:cNvSpPr/>
          <p:nvPr userDrawn="1"/>
        </p:nvSpPr>
        <p:spPr>
          <a:xfrm>
            <a:off x="11419418" y="345018"/>
            <a:ext cx="245533" cy="1841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E7D10D-1119-4200-AADE-7108E0D61391}"/>
              </a:ext>
            </a:extLst>
          </p:cNvPr>
          <p:cNvSpPr/>
          <p:nvPr userDrawn="1"/>
        </p:nvSpPr>
        <p:spPr>
          <a:xfrm>
            <a:off x="11106151" y="345018"/>
            <a:ext cx="243416" cy="1841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F6AB38-075E-4B88-A18D-1757D11F710F}"/>
              </a:ext>
            </a:extLst>
          </p:cNvPr>
          <p:cNvSpPr/>
          <p:nvPr userDrawn="1"/>
        </p:nvSpPr>
        <p:spPr>
          <a:xfrm>
            <a:off x="10797118" y="345018"/>
            <a:ext cx="245533" cy="1841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36174-FEED-4613-B4C3-8E90A5608A60}"/>
              </a:ext>
            </a:extLst>
          </p:cNvPr>
          <p:cNvSpPr/>
          <p:nvPr userDrawn="1"/>
        </p:nvSpPr>
        <p:spPr>
          <a:xfrm>
            <a:off x="10481734" y="345018"/>
            <a:ext cx="245533" cy="1841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1A0F3E-71E7-4C93-BFC9-4D5484E9D673}"/>
              </a:ext>
            </a:extLst>
          </p:cNvPr>
          <p:cNvSpPr/>
          <p:nvPr userDrawn="1"/>
        </p:nvSpPr>
        <p:spPr>
          <a:xfrm>
            <a:off x="10168467" y="345018"/>
            <a:ext cx="245533" cy="1841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9658E7-2026-4974-921A-3E2E0C3C2A17}"/>
              </a:ext>
            </a:extLst>
          </p:cNvPr>
          <p:cNvSpPr/>
          <p:nvPr userDrawn="1"/>
        </p:nvSpPr>
        <p:spPr>
          <a:xfrm>
            <a:off x="9844618" y="345018"/>
            <a:ext cx="245533" cy="1841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9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3EF5E-12FF-43F9-B308-37D917D4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98884-7AB8-4CC7-8B8B-E906073D2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EE6B7-E301-4862-9C50-B3F4C963B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FFE41-B660-462E-AEF0-EFD1DB16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E6728-A9F5-40E1-880C-C8EE6515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2527E-F3CD-4424-9317-43A500AE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D22E9-69F9-4D60-862E-394FC38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81371-9B16-49AB-BAC9-52B73E59E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78432-C3A0-4258-AB07-18C65D12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1FFF4E-759C-47D5-BE16-C1E299A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98488-D621-4416-88C5-6E6FC170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FA6F5D-B435-471E-9D12-0FB67090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6CF9F-2685-4259-9C3A-A007E54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055102-01DD-4483-B94A-5FFC30E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ABB3C-EB90-470B-B82C-A03F3662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307F9-4919-4760-AAB6-34D45F52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5B336D-1BAA-4CF0-9F69-C6214F13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8E6549-D7B6-447D-AF28-6AB342D4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4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65E43E-F4F5-4A46-AC86-154BFA75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EA1E20-78EC-444C-9A81-20A349CC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9DBE5-69A0-4A45-B4A4-0B29E94F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3FF31-F651-4EE9-B327-A2702B8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6AB56-965E-4AA3-BE1C-25548024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3B2D7-69FE-4E82-90A7-B17BE68B2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A10D3-F046-4693-B46B-7148BA8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60D6B-4AA3-45D1-BA02-B1FCF75E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23228-7103-4FFE-B55A-7BFFAB3A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8843D-B2B4-483D-A176-58FD3EDD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31DA8-14FA-467A-9AE3-918BEB51E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2885B-84BF-4B3A-9022-1625F810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D8059-9F03-4469-B7FA-F012A4E4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0ABED-0C08-4A9A-98EC-B4CEA2AF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BCD68-1E19-4FF6-8515-B02E184D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6D4CD-652C-41C1-8429-4BD29866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7C8DE-2ADA-4154-BB9A-3836770B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9D493-DAB6-4037-8B02-9085C6E4A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0A95-C781-4850-BA74-0B4D61C8E19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848B4-8158-4EF3-9B7A-740FB3FD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4C36B-2790-4FE5-AACA-26BEE3AE0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2DA0-C64C-4D29-B353-1FDB0E10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D5FB1BB-1C2A-4FE2-98A4-27E031468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259E-4342-4320-8039-CE7E8823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61DC-FD49-4DB6-A20B-511A9B3A9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6B35C2-73E5-45F5-B1AC-D8FD13195C31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73B6-2350-4598-8A6C-259B9B305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C072-C93E-40F0-8CDB-316286514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64A4995-97E4-4D7C-9737-D4FB3AA7EB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2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2pPr>
      <a:lvl3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3pPr>
      <a:lvl4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4pPr>
      <a:lvl5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9pPr>
    </p:titleStyle>
    <p:bodyStyle>
      <a:lvl1pPr marL="228594" indent="-228594" algn="l" defTabSz="914377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2108B20-872C-498F-8074-D7D9B32BF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1" y="1208618"/>
            <a:ext cx="673100" cy="46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20A09A8-C809-4A2D-8815-69111D99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1" y="1035051"/>
            <a:ext cx="503767" cy="34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A591A90-848F-42F3-A8F6-1A73A3A4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1" y="436034"/>
            <a:ext cx="912284" cy="6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32BD42-0160-44B2-84E5-19EFA8BB3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393701"/>
            <a:ext cx="1449917" cy="132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664EEE0-1BBB-49F2-8905-B566530CE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51" y="5143500"/>
            <a:ext cx="1684867" cy="143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9B96CF9-D473-4E88-99D8-901422BBA5D9}"/>
              </a:ext>
            </a:extLst>
          </p:cNvPr>
          <p:cNvCxnSpPr/>
          <p:nvPr/>
        </p:nvCxnSpPr>
        <p:spPr>
          <a:xfrm flipV="1">
            <a:off x="2601385" y="3077634"/>
            <a:ext cx="718396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1F32D3D-A45A-4340-915A-89721507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385" y="2154304"/>
            <a:ext cx="68643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prstClr val="white"/>
                </a:solidFill>
              </a:rPr>
              <a:t>Good Feature to Track</a:t>
            </a:r>
            <a:endParaRPr lang="zh-CN" altLang="en-US" sz="5400" b="1" dirty="0">
              <a:solidFill>
                <a:prstClr val="white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B65E1E-1F58-4E6A-8178-7C500507C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7" y="4883151"/>
            <a:ext cx="2402416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J-Hype-Meant To Be">
            <a:hlinkClick r:id="" action="ppaction://media"/>
            <a:extLst>
              <a:ext uri="{FF2B5EF4-FFF2-40B4-BE49-F238E27FC236}">
                <a16:creationId xmlns:a16="http://schemas.microsoft.com/office/drawing/2014/main" id="{022C08A4-E99C-456A-8231-ED383DC1F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67" y="-1236133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FDF0161C-87F9-41DF-A0E7-57AE884EB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384" y="3318701"/>
            <a:ext cx="6864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chemeClr val="bg1"/>
                </a:solidFill>
              </a:rPr>
              <a:t>Jianbo</a:t>
            </a:r>
            <a:r>
              <a:rPr lang="en-US" altLang="zh-CN" sz="2800" dirty="0">
                <a:solidFill>
                  <a:schemeClr val="bg1"/>
                </a:solidFill>
              </a:rPr>
              <a:t> Shi           Carlo </a:t>
            </a:r>
            <a:r>
              <a:rPr lang="en-US" altLang="zh-CN" sz="2800" dirty="0" err="1">
                <a:solidFill>
                  <a:schemeClr val="bg1"/>
                </a:solidFill>
              </a:rPr>
              <a:t>Tomasi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325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>
            <a:extLst>
              <a:ext uri="{FF2B5EF4-FFF2-40B4-BE49-F238E27FC236}">
                <a16:creationId xmlns:a16="http://schemas.microsoft.com/office/drawing/2014/main" id="{B07E1ADF-64DE-4D6B-8F4E-D3E0A122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0EB92C-75A6-4C46-803A-A2EB14065D29}"/>
              </a:ext>
            </a:extLst>
          </p:cNvPr>
          <p:cNvSpPr txBox="1"/>
          <p:nvPr/>
        </p:nvSpPr>
        <p:spPr>
          <a:xfrm>
            <a:off x="548218" y="512234"/>
            <a:ext cx="2347383" cy="379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1867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选题背景及意义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7EBC6829-E6D2-486F-B090-2B4081BD269A}"/>
              </a:ext>
            </a:extLst>
          </p:cNvPr>
          <p:cNvSpPr txBox="1"/>
          <p:nvPr/>
        </p:nvSpPr>
        <p:spPr>
          <a:xfrm>
            <a:off x="1276351" y="5302251"/>
            <a:ext cx="9560983" cy="7298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2261">
              <a:lnSpc>
                <a:spcPct val="150000"/>
              </a:lnSpc>
              <a:defRPr/>
            </a:pPr>
            <a:r>
              <a:rPr lang="zh-CN" altLang="en-US" sz="1467" dirty="0">
                <a:solidFill>
                  <a:prstClr val="white"/>
                </a:solidFill>
                <a:latin typeface="+mn-ea"/>
                <a:ea typeface="华康少女文字W5(P)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lang="zh-CN" altLang="en-US" sz="1400" dirty="0">
                <a:solidFill>
                  <a:prstClr val="white"/>
                </a:solidFill>
                <a:latin typeface="+mn-ea"/>
                <a:ea typeface="华康少女文字W5(P)"/>
              </a:rPr>
              <a:t>这里，或者通过复制您的文本后</a:t>
            </a:r>
            <a:endParaRPr lang="zh-CN" altLang="en-US" sz="1400" dirty="0">
              <a:solidFill>
                <a:prstClr val="white"/>
              </a:solidFill>
              <a:latin typeface="+mn-ea"/>
              <a:ea typeface="华康少女文字W5(P)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123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>
            <a:extLst>
              <a:ext uri="{FF2B5EF4-FFF2-40B4-BE49-F238E27FC236}">
                <a16:creationId xmlns:a16="http://schemas.microsoft.com/office/drawing/2014/main" id="{B07E1ADF-64DE-4D6B-8F4E-D3E0A122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0EB92C-75A6-4C46-803A-A2EB14065D29}"/>
              </a:ext>
            </a:extLst>
          </p:cNvPr>
          <p:cNvSpPr txBox="1"/>
          <p:nvPr/>
        </p:nvSpPr>
        <p:spPr>
          <a:xfrm>
            <a:off x="1033120" y="323977"/>
            <a:ext cx="234738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摘要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7EBC6829-E6D2-486F-B090-2B4081BD269A}"/>
              </a:ext>
            </a:extLst>
          </p:cNvPr>
          <p:cNvSpPr txBox="1"/>
          <p:nvPr/>
        </p:nvSpPr>
        <p:spPr>
          <a:xfrm>
            <a:off x="1033120" y="2028669"/>
            <a:ext cx="9560983" cy="16890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本文提出了一种基于跟踪器工作原理的结构最优特征选择准则，并提出了一种特征监测方法，这些方法基于一种新的跟踪算法，该算法扩展了先前牛顿</a:t>
            </a: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-</a:t>
            </a: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拉斐逊式搜索方法在仿射图像变换下的工作。</a:t>
            </a:r>
            <a:endParaRPr lang="zh-CN" altLang="en-US" sz="2400" dirty="0">
              <a:solidFill>
                <a:prstClr val="white"/>
              </a:solidFill>
              <a:latin typeface="+mn-ea"/>
              <a:ea typeface="华康少女文字W5(P)"/>
              <a:sym typeface="Arial" pitchFamily="34" charset="0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>
            <a:extLst>
              <a:ext uri="{FF2B5EF4-FFF2-40B4-BE49-F238E27FC236}">
                <a16:creationId xmlns:a16="http://schemas.microsoft.com/office/drawing/2014/main" id="{B07E1ADF-64DE-4D6B-8F4E-D3E0A122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0EB92C-75A6-4C46-803A-A2EB14065D29}"/>
              </a:ext>
            </a:extLst>
          </p:cNvPr>
          <p:cNvSpPr txBox="1"/>
          <p:nvPr/>
        </p:nvSpPr>
        <p:spPr>
          <a:xfrm>
            <a:off x="1033120" y="323977"/>
            <a:ext cx="234738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介绍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7EBC6829-E6D2-486F-B090-2B4081BD269A}"/>
              </a:ext>
            </a:extLst>
          </p:cNvPr>
          <p:cNvSpPr txBox="1"/>
          <p:nvPr/>
        </p:nvSpPr>
        <p:spPr>
          <a:xfrm>
            <a:off x="2687109" y="4844970"/>
            <a:ext cx="800330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图像匹准问题</a:t>
            </a:r>
            <a:endParaRPr lang="zh-CN" altLang="en-US" sz="2400" dirty="0">
              <a:solidFill>
                <a:prstClr val="white"/>
              </a:solidFill>
              <a:latin typeface="+mn-ea"/>
              <a:ea typeface="华康少女文字W5(P)"/>
              <a:sym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2F374E-3D89-4D69-87F7-266817096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562" y="1225229"/>
            <a:ext cx="7001792" cy="348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151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>
            <a:extLst>
              <a:ext uri="{FF2B5EF4-FFF2-40B4-BE49-F238E27FC236}">
                <a16:creationId xmlns:a16="http://schemas.microsoft.com/office/drawing/2014/main" id="{B07E1ADF-64DE-4D6B-8F4E-D3E0A122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0EB92C-75A6-4C46-803A-A2EB14065D29}"/>
              </a:ext>
            </a:extLst>
          </p:cNvPr>
          <p:cNvSpPr txBox="1"/>
          <p:nvPr/>
        </p:nvSpPr>
        <p:spPr>
          <a:xfrm>
            <a:off x="1033120" y="323977"/>
            <a:ext cx="234738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介绍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7EBC6829-E6D2-486F-B090-2B4081BD269A}"/>
              </a:ext>
            </a:extLst>
          </p:cNvPr>
          <p:cNvSpPr txBox="1"/>
          <p:nvPr/>
        </p:nvSpPr>
        <p:spPr>
          <a:xfrm>
            <a:off x="2094348" y="5361517"/>
            <a:ext cx="800330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图像匹准问题</a:t>
            </a:r>
            <a:endParaRPr lang="zh-CN" altLang="en-US" sz="2400" dirty="0">
              <a:solidFill>
                <a:prstClr val="white"/>
              </a:solidFill>
              <a:latin typeface="+mn-ea"/>
              <a:ea typeface="华康少女文字W5(P)"/>
              <a:sym typeface="Arial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8EC35F-CADA-4851-B679-790F6476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811" y="1093418"/>
            <a:ext cx="3398815" cy="41075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B8F6F5-503A-4DF4-B5FE-243EB1669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939" y="1034665"/>
            <a:ext cx="3398815" cy="41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8831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>
            <a:extLst>
              <a:ext uri="{FF2B5EF4-FFF2-40B4-BE49-F238E27FC236}">
                <a16:creationId xmlns:a16="http://schemas.microsoft.com/office/drawing/2014/main" id="{B07E1ADF-64DE-4D6B-8F4E-D3E0A122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0EB92C-75A6-4C46-803A-A2EB14065D29}"/>
              </a:ext>
            </a:extLst>
          </p:cNvPr>
          <p:cNvSpPr txBox="1"/>
          <p:nvPr/>
        </p:nvSpPr>
        <p:spPr>
          <a:xfrm>
            <a:off x="1033119" y="323977"/>
            <a:ext cx="3955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KLT</a:t>
            </a:r>
            <a:r>
              <a:rPr lang="zh-CN" altLang="en-US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算子及拓展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7EBC6829-E6D2-486F-B090-2B4081BD269A}"/>
              </a:ext>
            </a:extLst>
          </p:cNvPr>
          <p:cNvSpPr txBox="1"/>
          <p:nvPr/>
        </p:nvSpPr>
        <p:spPr>
          <a:xfrm>
            <a:off x="1315508" y="4180198"/>
            <a:ext cx="348264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        min(F</a:t>
            </a:r>
            <a:r>
              <a:rPr lang="en-US" altLang="zh-CN" sz="2400" dirty="0">
                <a:solidFill>
                  <a:prstClr val="white"/>
                </a:solidFill>
                <a:latin typeface="+mn-ea"/>
                <a:ea typeface="华康少女文字W5(P)"/>
                <a:sym typeface="Arial" pitchFamily="34" charset="0"/>
              </a:rPr>
              <a:t>(</a:t>
            </a:r>
            <a:r>
              <a:rPr lang="en-US" altLang="zh-CN" sz="2400" dirty="0" err="1">
                <a:solidFill>
                  <a:prstClr val="white"/>
                </a:solidFill>
                <a:latin typeface="+mn-ea"/>
                <a:ea typeface="华康少女文字W5(P)"/>
                <a:sym typeface="Arial" pitchFamily="34" charset="0"/>
              </a:rPr>
              <a:t>x+h</a:t>
            </a:r>
            <a:r>
              <a:rPr lang="en-US" altLang="zh-CN" sz="2400" dirty="0">
                <a:solidFill>
                  <a:prstClr val="white"/>
                </a:solidFill>
                <a:latin typeface="+mn-ea"/>
                <a:ea typeface="华康少女文字W5(P)"/>
                <a:sym typeface="Arial" pitchFamily="34" charset="0"/>
              </a:rPr>
              <a:t>)-G(x))</a:t>
            </a:r>
            <a:endParaRPr lang="en-US" altLang="zh-CN" sz="24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B9DFEA-0C39-4F02-B18C-17D29EC1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216" y="1620039"/>
            <a:ext cx="3482642" cy="2461473"/>
          </a:xfrm>
          <a:prstGeom prst="rect">
            <a:avLst/>
          </a:prstGeom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0001C02F-9D7B-41BD-A527-1A0A15EA2181}"/>
              </a:ext>
            </a:extLst>
          </p:cNvPr>
          <p:cNvSpPr txBox="1"/>
          <p:nvPr/>
        </p:nvSpPr>
        <p:spPr>
          <a:xfrm>
            <a:off x="6096000" y="1649578"/>
            <a:ext cx="4231341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        </a:t>
            </a: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求视查向量</a:t>
            </a: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h</a:t>
            </a: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非常耗时</a:t>
            </a:r>
            <a:endParaRPr lang="en-US" altLang="zh-CN" sz="24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42305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>
            <a:extLst>
              <a:ext uri="{FF2B5EF4-FFF2-40B4-BE49-F238E27FC236}">
                <a16:creationId xmlns:a16="http://schemas.microsoft.com/office/drawing/2014/main" id="{B07E1ADF-64DE-4D6B-8F4E-D3E0A122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0EB92C-75A6-4C46-803A-A2EB14065D29}"/>
              </a:ext>
            </a:extLst>
          </p:cNvPr>
          <p:cNvSpPr txBox="1"/>
          <p:nvPr/>
        </p:nvSpPr>
        <p:spPr>
          <a:xfrm>
            <a:off x="1033119" y="323977"/>
            <a:ext cx="3955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KLT</a:t>
            </a:r>
            <a:r>
              <a:rPr lang="zh-CN" altLang="en-US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算子及拓展</a:t>
            </a: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id="{0001C02F-9D7B-41BD-A527-1A0A15EA2181}"/>
              </a:ext>
            </a:extLst>
          </p:cNvPr>
          <p:cNvSpPr txBox="1"/>
          <p:nvPr/>
        </p:nvSpPr>
        <p:spPr>
          <a:xfrm>
            <a:off x="513022" y="2072719"/>
            <a:ext cx="4231341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        </a:t>
            </a: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一维情况下求得</a:t>
            </a: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h</a:t>
            </a: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的最好估计再泛化到多维情况</a:t>
            </a:r>
            <a:endParaRPr lang="en-US" altLang="zh-CN" sz="24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10E384-0251-454F-9F2D-DC1E0259B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942" y="1493798"/>
            <a:ext cx="5084269" cy="34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5862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>
            <a:extLst>
              <a:ext uri="{FF2B5EF4-FFF2-40B4-BE49-F238E27FC236}">
                <a16:creationId xmlns:a16="http://schemas.microsoft.com/office/drawing/2014/main" id="{B07E1ADF-64DE-4D6B-8F4E-D3E0A122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0EB92C-75A6-4C46-803A-A2EB14065D29}"/>
              </a:ext>
            </a:extLst>
          </p:cNvPr>
          <p:cNvSpPr txBox="1"/>
          <p:nvPr/>
        </p:nvSpPr>
        <p:spPr>
          <a:xfrm>
            <a:off x="1033119" y="323977"/>
            <a:ext cx="3955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KLT</a:t>
            </a:r>
            <a:r>
              <a:rPr lang="zh-CN" altLang="en-US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算子及拓展</a:t>
            </a: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id="{0001C02F-9D7B-41BD-A527-1A0A15EA2181}"/>
              </a:ext>
            </a:extLst>
          </p:cNvPr>
          <p:cNvSpPr txBox="1"/>
          <p:nvPr/>
        </p:nvSpPr>
        <p:spPr>
          <a:xfrm>
            <a:off x="513022" y="2072719"/>
            <a:ext cx="980087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        </a:t>
            </a: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本文中，作者两人对该算子进行了扩展</a:t>
            </a:r>
            <a:endParaRPr lang="en-US" altLang="zh-CN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" name="TextBox 36">
            <a:extLst>
              <a:ext uri="{FF2B5EF4-FFF2-40B4-BE49-F238E27FC236}">
                <a16:creationId xmlns:a16="http://schemas.microsoft.com/office/drawing/2014/main" id="{6E93256B-B391-4F98-88E4-D015B89F1481}"/>
              </a:ext>
            </a:extLst>
          </p:cNvPr>
          <p:cNvSpPr txBox="1"/>
          <p:nvPr/>
        </p:nvSpPr>
        <p:spPr>
          <a:xfrm>
            <a:off x="1239163" y="3138471"/>
            <a:ext cx="801241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通过一个仿射运动域来表示前面提到的</a:t>
            </a: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60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>
            <a:extLst>
              <a:ext uri="{FF2B5EF4-FFF2-40B4-BE49-F238E27FC236}">
                <a16:creationId xmlns:a16="http://schemas.microsoft.com/office/drawing/2014/main" id="{B07E1ADF-64DE-4D6B-8F4E-D3E0A122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0EB92C-75A6-4C46-803A-A2EB14065D29}"/>
              </a:ext>
            </a:extLst>
          </p:cNvPr>
          <p:cNvSpPr txBox="1"/>
          <p:nvPr/>
        </p:nvSpPr>
        <p:spPr>
          <a:xfrm>
            <a:off x="1033119" y="323977"/>
            <a:ext cx="3955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KLT</a:t>
            </a:r>
            <a:r>
              <a:rPr lang="zh-CN" altLang="en-US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算子及拓展</a:t>
            </a: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id="{0001C02F-9D7B-41BD-A527-1A0A15EA2181}"/>
              </a:ext>
            </a:extLst>
          </p:cNvPr>
          <p:cNvSpPr txBox="1"/>
          <p:nvPr/>
        </p:nvSpPr>
        <p:spPr>
          <a:xfrm>
            <a:off x="513022" y="2072719"/>
            <a:ext cx="980087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        </a:t>
            </a: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本文中，作者两人对该算子进行了扩展</a:t>
            </a:r>
            <a:endParaRPr lang="en-US" altLang="zh-CN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" name="TextBox 36">
            <a:extLst>
              <a:ext uri="{FF2B5EF4-FFF2-40B4-BE49-F238E27FC236}">
                <a16:creationId xmlns:a16="http://schemas.microsoft.com/office/drawing/2014/main" id="{6E93256B-B391-4F98-88E4-D015B89F1481}"/>
              </a:ext>
            </a:extLst>
          </p:cNvPr>
          <p:cNvSpPr txBox="1"/>
          <p:nvPr/>
        </p:nvSpPr>
        <p:spPr>
          <a:xfrm>
            <a:off x="1239163" y="3138471"/>
            <a:ext cx="801241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通过一个仿射运动域来表示前面提到的</a:t>
            </a: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5077722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>
            <a:extLst>
              <a:ext uri="{FF2B5EF4-FFF2-40B4-BE49-F238E27FC236}">
                <a16:creationId xmlns:a16="http://schemas.microsoft.com/office/drawing/2014/main" id="{B07E1ADF-64DE-4D6B-8F4E-D3E0A122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370418"/>
            <a:ext cx="442384" cy="55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0EB92C-75A6-4C46-803A-A2EB14065D29}"/>
              </a:ext>
            </a:extLst>
          </p:cNvPr>
          <p:cNvSpPr txBox="1"/>
          <p:nvPr/>
        </p:nvSpPr>
        <p:spPr>
          <a:xfrm>
            <a:off x="1033120" y="323977"/>
            <a:ext cx="234738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4400" dirty="0">
                <a:solidFill>
                  <a:prstClr val="white">
                    <a:lumMod val="95000"/>
                  </a:prstClr>
                </a:solidFill>
                <a:latin typeface="华康少女文字W5(P)" panose="040F0500000000000000" pitchFamily="82" charset="-122"/>
                <a:ea typeface="华康少女文字W5(P)" pitchFamily="82" charset="-122"/>
              </a:rPr>
              <a:t>摘要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7EBC6829-E6D2-486F-B090-2B4081BD269A}"/>
              </a:ext>
            </a:extLst>
          </p:cNvPr>
          <p:cNvSpPr txBox="1"/>
          <p:nvPr/>
        </p:nvSpPr>
        <p:spPr>
          <a:xfrm>
            <a:off x="1033120" y="2028669"/>
            <a:ext cx="9560983" cy="16890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226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本文提出了一种基于跟踪器工作原理的结构最优特征选择准则，并提出了一种特征监测方法，这些方法基于一种新的跟踪算法，该算法扩展了先前牛顿</a:t>
            </a:r>
            <a:r>
              <a:rPr lang="en-US" altLang="zh-CN" sz="2400" dirty="0">
                <a:solidFill>
                  <a:prstClr val="white"/>
                </a:solidFill>
                <a:latin typeface="+mn-ea"/>
              </a:rPr>
              <a:t>-</a:t>
            </a:r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拉斐逊式搜索方法在仿射图像变换下的工作。</a:t>
            </a:r>
            <a:endParaRPr lang="zh-CN" altLang="en-US" sz="2400" dirty="0">
              <a:solidFill>
                <a:prstClr val="white"/>
              </a:solidFill>
              <a:latin typeface="+mn-ea"/>
              <a:ea typeface="华康少女文字W5(P)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4450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Nexa Light"/>
        <a:ea typeface="华康少女文字W5(P)"/>
        <a:cs typeface=""/>
      </a:majorFont>
      <a:minorFont>
        <a:latin typeface="Nexa Light"/>
        <a:ea typeface="华康少女文字W5(P)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322</Words>
  <Application>Microsoft Office PowerPoint</Application>
  <PresentationFormat>宽屏</PresentationFormat>
  <Paragraphs>33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方正正黑简体</vt:lpstr>
      <vt:lpstr>华康少女文字W5(P)</vt:lpstr>
      <vt:lpstr>宋体</vt:lpstr>
      <vt:lpstr>微软雅黑</vt:lpstr>
      <vt:lpstr>Arial</vt:lpstr>
      <vt:lpstr>Calibri</vt:lpstr>
      <vt:lpstr>Nexa Light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旭</dc:creator>
  <cp:lastModifiedBy>王 旭</cp:lastModifiedBy>
  <cp:revision>1</cp:revision>
  <dcterms:created xsi:type="dcterms:W3CDTF">2022-03-30T13:24:27Z</dcterms:created>
  <dcterms:modified xsi:type="dcterms:W3CDTF">2022-03-30T15:55:09Z</dcterms:modified>
</cp:coreProperties>
</file>