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83" r:id="rId3"/>
    <p:sldId id="281" r:id="rId4"/>
    <p:sldId id="282" r:id="rId5"/>
    <p:sldId id="284" r:id="rId6"/>
    <p:sldId id="285" r:id="rId7"/>
    <p:sldId id="286" r:id="rId8"/>
    <p:sldId id="287" r:id="rId9"/>
    <p:sldId id="290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11" r:id="rId26"/>
    <p:sldId id="346" r:id="rId27"/>
    <p:sldId id="304" r:id="rId28"/>
    <p:sldId id="305" r:id="rId29"/>
    <p:sldId id="310" r:id="rId30"/>
    <p:sldId id="309" r:id="rId31"/>
    <p:sldId id="315" r:id="rId32"/>
    <p:sldId id="308" r:id="rId33"/>
    <p:sldId id="312" r:id="rId34"/>
    <p:sldId id="314" r:id="rId35"/>
    <p:sldId id="313" r:id="rId36"/>
    <p:sldId id="318" r:id="rId37"/>
    <p:sldId id="317" r:id="rId38"/>
    <p:sldId id="327" r:id="rId39"/>
    <p:sldId id="328" r:id="rId40"/>
    <p:sldId id="329" r:id="rId41"/>
    <p:sldId id="330" r:id="rId42"/>
    <p:sldId id="339" r:id="rId43"/>
    <p:sldId id="340" r:id="rId44"/>
    <p:sldId id="316" r:id="rId45"/>
    <p:sldId id="323" r:id="rId46"/>
    <p:sldId id="322" r:id="rId47"/>
    <p:sldId id="321" r:id="rId48"/>
    <p:sldId id="320" r:id="rId49"/>
    <p:sldId id="326" r:id="rId50"/>
    <p:sldId id="324" r:id="rId51"/>
    <p:sldId id="325" r:id="rId52"/>
    <p:sldId id="319" r:id="rId53"/>
    <p:sldId id="335" r:id="rId54"/>
    <p:sldId id="334" r:id="rId55"/>
    <p:sldId id="333" r:id="rId56"/>
    <p:sldId id="332" r:id="rId57"/>
    <p:sldId id="331" r:id="rId58"/>
    <p:sldId id="338" r:id="rId59"/>
    <p:sldId id="337" r:id="rId60"/>
    <p:sldId id="343" r:id="rId61"/>
    <p:sldId id="342" r:id="rId62"/>
    <p:sldId id="341" r:id="rId63"/>
    <p:sldId id="345" r:id="rId64"/>
    <p:sldId id="344" r:id="rId65"/>
    <p:sldId id="347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75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5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532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17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69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323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193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76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6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14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25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44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9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17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27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4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59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iXLkL42tMU&amp;vl=es-419" TargetMode="External"/><Relationship Id="rId2" Type="http://schemas.openxmlformats.org/officeDocument/2006/relationships/hyperlink" Target="https://www.youtube.com/watch?v=8WBJ7Ehr3-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0y_xCeM1R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032379"/>
          </a:xfrm>
        </p:spPr>
        <p:txBody>
          <a:bodyPr/>
          <a:lstStyle/>
          <a:p>
            <a:r>
              <a:rPr lang="es-ES" sz="6000" dirty="0" smtClean="0"/>
              <a:t>GIT GITHUB GITKRAKEN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deSAFÍO 1. Despliegue de aplicaciones web</a:t>
            </a:r>
          </a:p>
          <a:p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Hanna klapkova daw2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0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3200" dirty="0"/>
              <a:t>Para poder subir el proyecto a repositorio local git solo debemos introducir git add Proyecto o “Añadir nuevo proyecto”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2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3123256" y="2809240"/>
            <a:ext cx="5256469" cy="368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9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2800" dirty="0"/>
              <a:t>Introducimos </a:t>
            </a:r>
            <a:r>
              <a:rPr lang="es-ES" sz="2800" u="sng" dirty="0" smtClean="0"/>
              <a:t>“git status” </a:t>
            </a:r>
            <a:r>
              <a:rPr lang="es-ES" sz="2800" dirty="0" smtClean="0"/>
              <a:t>para </a:t>
            </a:r>
            <a:r>
              <a:rPr lang="es-ES" sz="2800" dirty="0"/>
              <a:t>comprobar que fue subido correctamente. Tambien podemos asegurarnos de que el proyecto esta unido con git mirando si en atom aparece carpeta .git</a:t>
            </a:r>
            <a:endParaRPr lang="ru-RU" sz="28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4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884409" y="3123684"/>
            <a:ext cx="7518898" cy="30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5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lvl="0"/>
            <a:r>
              <a:rPr lang="es-ES" sz="3200" dirty="0"/>
              <a:t>Podemos agregar </a:t>
            </a:r>
            <a:r>
              <a:rPr lang="es-ES" sz="3200" dirty="0" smtClean="0"/>
              <a:t>distintos tipos </a:t>
            </a:r>
            <a:r>
              <a:rPr lang="es-ES" sz="3200" dirty="0"/>
              <a:t>de archivos al </a:t>
            </a:r>
            <a:r>
              <a:rPr lang="es-ES" sz="3200" dirty="0" smtClean="0"/>
              <a:t>git como, </a:t>
            </a:r>
            <a:r>
              <a:rPr lang="es-ES" sz="3200" dirty="0"/>
              <a:t>por </a:t>
            </a:r>
            <a:r>
              <a:rPr lang="es-ES" sz="3200" dirty="0" smtClean="0"/>
              <a:t>ejemplo, </a:t>
            </a:r>
            <a:r>
              <a:rPr lang="es-ES" sz="3200" dirty="0"/>
              <a:t>carpetas, </a:t>
            </a:r>
            <a:r>
              <a:rPr lang="es-ES" sz="3200" dirty="0" smtClean="0"/>
              <a:t>imágenes</a:t>
            </a:r>
            <a:r>
              <a:rPr lang="es-ES" sz="3200" dirty="0"/>
              <a:t>, archivos .css, etc</a:t>
            </a:r>
            <a:r>
              <a:rPr lang="es-ES" sz="3200" dirty="0" smtClean="0"/>
              <a:t>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5" name="Imagen7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3812464" y="2844770"/>
            <a:ext cx="3257075" cy="377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2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Despues de subir los archivos debemos confirmar los cambios usando el comando: “</a:t>
            </a:r>
            <a:r>
              <a:rPr lang="es-ES" u="sng" dirty="0"/>
              <a:t>git add Desafio</a:t>
            </a:r>
            <a:r>
              <a:rPr lang="es-ES" dirty="0"/>
              <a:t>” hasta que no lo hagamos  git los va a considerar como temporales y no les hace una instantánea. Posteriormente hacemos un “</a:t>
            </a:r>
            <a:r>
              <a:rPr lang="es-ES" u="sng" dirty="0"/>
              <a:t>git status</a:t>
            </a:r>
            <a:r>
              <a:rPr lang="es-ES" dirty="0"/>
              <a:t>” para comprobar que los archivos se han añadido correctamente</a:t>
            </a:r>
            <a:endParaRPr lang="ru-RU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8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795710" y="3464536"/>
            <a:ext cx="5890895" cy="189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9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328499" y="1269242"/>
            <a:ext cx="9016503" cy="516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5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2800" dirty="0"/>
              <a:t>Despues realizamos “</a:t>
            </a:r>
            <a:r>
              <a:rPr lang="es-ES" sz="2800" u="sng" dirty="0"/>
              <a:t>git commit</a:t>
            </a:r>
            <a:r>
              <a:rPr lang="es-ES" sz="2800" dirty="0"/>
              <a:t>” para grabar los cambios y poner nombre al commit realizado.</a:t>
            </a:r>
            <a:endParaRPr lang="ru-RU" sz="28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10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859346" y="2309229"/>
            <a:ext cx="7434472" cy="454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11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729463" y="1602024"/>
            <a:ext cx="8777591" cy="43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3200" dirty="0"/>
              <a:t>Podemos ver el hash actual y la fecha del cambio realizado mediante comando “git log”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12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983098" y="3137420"/>
            <a:ext cx="8938824" cy="278570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692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Si modificamos o subimos algún archivo y hacemos el “</a:t>
            </a:r>
            <a:r>
              <a:rPr lang="es-ES" sz="2400" u="sng" dirty="0"/>
              <a:t>git status</a:t>
            </a:r>
            <a:r>
              <a:rPr lang="es-ES" sz="2400" dirty="0"/>
              <a:t>” el git nos informará de los cambios y posibles acciones a realizar como volver al estado anterior o realizar nuevos add y commit</a:t>
            </a:r>
            <a:endParaRPr lang="ru-RU" sz="2400" dirty="0"/>
          </a:p>
        </p:txBody>
      </p:sp>
      <p:pic>
        <p:nvPicPr>
          <p:cNvPr id="4" name="Imagen14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540116" y="2868077"/>
            <a:ext cx="8313568" cy="3587314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482878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Para deshacer los cambios en el archivo utilizaremos comando </a:t>
            </a:r>
            <a:r>
              <a:rPr lang="es-ES" sz="3200" u="sng" dirty="0"/>
              <a:t>“git checkout – </a:t>
            </a:r>
            <a:r>
              <a:rPr lang="es-ES" sz="3200" dirty="0" smtClean="0"/>
              <a:t>Desafio/public_html/history.html”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15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620583" y="2979950"/>
            <a:ext cx="8886471" cy="3079656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99404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s-ES" dirty="0" smtClean="0">
                <a:solidFill>
                  <a:schemeClr val="tx1"/>
                </a:solidFill>
              </a:rPr>
              <a:t>Instalación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/>
          <a:lstStyle/>
          <a:p>
            <a:r>
              <a:rPr lang="es-ES" dirty="0"/>
              <a:t>Para la instalación de GIT vamos a la pagina https://git-scm.com/ y le damos a download, luego seleccionamos nuestro sistema operativo y le damos a “Guardar</a:t>
            </a:r>
            <a:r>
              <a:rPr lang="es-ES" dirty="0" smtClean="0"/>
              <a:t>”.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7" y="2445728"/>
            <a:ext cx="5520055" cy="363156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32" y="3036277"/>
            <a:ext cx="5520055" cy="24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8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2800" dirty="0"/>
              <a:t>Si realizamos alguna modificación podemos ver los cambios realizados </a:t>
            </a:r>
            <a:r>
              <a:rPr lang="es-ES" sz="2800" dirty="0" smtClean="0"/>
              <a:t>con “</a:t>
            </a:r>
            <a:r>
              <a:rPr lang="es-ES" sz="2800" u="sng" dirty="0" smtClean="0"/>
              <a:t>git diff</a:t>
            </a:r>
            <a:r>
              <a:rPr lang="es-ES" sz="2800" dirty="0" smtClean="0"/>
              <a:t>”+nombre archivo(debemos </a:t>
            </a:r>
            <a:r>
              <a:rPr lang="es-ES" sz="2800" dirty="0"/>
              <a:t>estar en la carpeta del archivo en los que estos tuvieron lugar)</a:t>
            </a:r>
            <a:endParaRPr lang="ru-RU" sz="28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16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468164" y="3070746"/>
            <a:ext cx="6430176" cy="36576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91141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Si realizamos un “</a:t>
            </a:r>
            <a:r>
              <a:rPr lang="es-ES" sz="2400" u="sng" dirty="0"/>
              <a:t>git log</a:t>
            </a:r>
            <a:r>
              <a:rPr lang="es-ES" sz="2400" dirty="0"/>
              <a:t>” podemos comprobar que los hash son distintos.El hash que posees frase (HEAD -&gt; master) es el proyecto en el cual nos encontramos ahora.</a:t>
            </a:r>
            <a:endParaRPr lang="ru-RU" sz="24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18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785775" y="2520760"/>
            <a:ext cx="7153508" cy="419393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76016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poder añadir a la carpeta las carpetas y archivos que no queremos que se añadan al git podemos usar un tipo de archivo específico como </a:t>
            </a:r>
            <a:r>
              <a:rPr lang="es-ES" u="sng" dirty="0"/>
              <a:t>.gitignore </a:t>
            </a:r>
            <a:r>
              <a:rPr lang="es-ES" dirty="0"/>
              <a:t>y escribimos dentro de el los nombres de los archivos que queremos ignorar.</a:t>
            </a:r>
            <a:endParaRPr lang="ru-RU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19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35921" y="3098253"/>
            <a:ext cx="4827398" cy="27293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Imagen20"/>
          <p:cNvPicPr/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063319" y="3090291"/>
            <a:ext cx="7128681" cy="2737302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57210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Posteriormente debemos hacer un “git add” sobre “.gitignore”. Este archivo no necesita un commit para ser guardado en el repositorio.</a:t>
            </a:r>
            <a:endParaRPr lang="ru-RU" sz="28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21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154265" y="2878994"/>
            <a:ext cx="8231681" cy="3044133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613595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Otra manera de hacer un “git commit” sin tener que entrar en el archivo de texto commit es escribir “</a:t>
            </a:r>
            <a:r>
              <a:rPr lang="es-ES" sz="3200" u="sng" dirty="0"/>
              <a:t>git commit -m </a:t>
            </a:r>
            <a:r>
              <a:rPr lang="es-ES" sz="3200" dirty="0"/>
              <a:t>“texto”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7" name="Imagen22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635651" y="3318098"/>
            <a:ext cx="8763944" cy="219559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047274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9296283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Si alteramos/creamos/borramos los archivos/carpetas y queremos añadir todos cambios de una vez  introducimos “</a:t>
            </a:r>
            <a:r>
              <a:rPr lang="es-ES" sz="2400" u="sng" dirty="0"/>
              <a:t>git add </a:t>
            </a:r>
            <a:r>
              <a:rPr lang="es-ES" sz="2400" u="sng" dirty="0" smtClean="0"/>
              <a:t>. </a:t>
            </a:r>
            <a:r>
              <a:rPr lang="es-ES" sz="2400" dirty="0"/>
              <a:t>“</a:t>
            </a:r>
            <a:endParaRPr lang="ru-RU" sz="2400" dirty="0"/>
          </a:p>
        </p:txBody>
      </p:sp>
      <p:pic>
        <p:nvPicPr>
          <p:cNvPr id="5" name="Imagen26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29931" y="3092519"/>
            <a:ext cx="5890895" cy="239712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6" name="Imagen27"/>
          <p:cNvPicPr/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6120826" y="3179116"/>
            <a:ext cx="5957443" cy="2284699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10986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9296283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Podemos </a:t>
            </a:r>
            <a:r>
              <a:rPr lang="es-ES" sz="2400" dirty="0"/>
              <a:t>clonar el repositorio remoto mediante el comando “git clone”+url (del compañero)</a:t>
            </a:r>
            <a:endParaRPr lang="ru-RU" sz="2400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57" y="3067548"/>
            <a:ext cx="7742792" cy="230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75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s-ES" dirty="0" smtClean="0">
                <a:solidFill>
                  <a:schemeClr val="tx1"/>
                </a:solidFill>
              </a:rPr>
              <a:t>Ramificación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Para crear una rama de nuestro proyecto </a:t>
            </a:r>
            <a:r>
              <a:rPr lang="es-ES" sz="2400" dirty="0" smtClean="0"/>
              <a:t>introducimos </a:t>
            </a:r>
            <a:r>
              <a:rPr lang="es-ES" sz="2400" dirty="0"/>
              <a:t>“</a:t>
            </a:r>
            <a:r>
              <a:rPr lang="es-ES" sz="2400" u="sng" dirty="0"/>
              <a:t>git branch</a:t>
            </a:r>
            <a:r>
              <a:rPr lang="es-ES" sz="2400" dirty="0" smtClean="0"/>
              <a:t>”.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r>
              <a:rPr lang="es-ES" sz="2400" dirty="0"/>
              <a:t>Despúes introducimos “</a:t>
            </a:r>
            <a:r>
              <a:rPr lang="es-ES" sz="2400" u="sng" dirty="0"/>
              <a:t>git branch login</a:t>
            </a:r>
            <a:r>
              <a:rPr lang="es-ES" sz="2400" dirty="0"/>
              <a:t>” para crear otra rama (versión del proyecto) y para comprobar que la rama se ha creado ponemos “git branch” de nuevo</a:t>
            </a:r>
            <a:endParaRPr lang="ru-RU" sz="2400" dirty="0"/>
          </a:p>
        </p:txBody>
      </p:sp>
      <p:pic>
        <p:nvPicPr>
          <p:cNvPr id="4" name="Imagen23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408469" y="2310157"/>
            <a:ext cx="6336225" cy="667144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Imagen24"/>
          <p:cNvPicPr/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321229" y="4708283"/>
            <a:ext cx="6423465" cy="107836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85047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s-ES" dirty="0" smtClean="0">
                <a:solidFill>
                  <a:schemeClr val="tx1"/>
                </a:solidFill>
              </a:rPr>
              <a:t>Ramificación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Para trabajar en la nueva rama (versión) del proyecto introducimos “</a:t>
            </a:r>
            <a:r>
              <a:rPr lang="es-ES" sz="3200" u="sng" dirty="0"/>
              <a:t>git checkout login</a:t>
            </a:r>
            <a:r>
              <a:rPr lang="es-ES" sz="3200" dirty="0"/>
              <a:t>” (login es el nombre de la rama).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25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662946" y="3041275"/>
            <a:ext cx="8545579" cy="224040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886041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s-ES" dirty="0" smtClean="0">
                <a:solidFill>
                  <a:schemeClr val="tx1"/>
                </a:solidFill>
              </a:rPr>
              <a:t>Ramificación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3200" dirty="0" smtClean="0"/>
              <a:t>Realizamos cambios en el proyecto y hacemos </a:t>
            </a:r>
            <a:r>
              <a:rPr lang="es-ES" sz="3200" dirty="0"/>
              <a:t>el commit.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28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267161" y="2848331"/>
            <a:ext cx="8682057" cy="202392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8049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s-ES" dirty="0" smtClean="0">
                <a:solidFill>
                  <a:schemeClr val="tx1"/>
                </a:solidFill>
              </a:rPr>
              <a:t>Instalación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/>
          <a:lstStyle/>
          <a:p>
            <a:pPr lvl="0"/>
            <a:r>
              <a:rPr lang="es-ES" dirty="0"/>
              <a:t>Le damos “Next” a todo y al final “Install” esperamos hasta que el programa se instale y pulsamos “Finalizar”.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66" y="2198211"/>
            <a:ext cx="5503593" cy="41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0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s-ES" dirty="0" smtClean="0">
                <a:solidFill>
                  <a:schemeClr val="tx1"/>
                </a:solidFill>
              </a:rPr>
              <a:t>Ramificación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Si hacemos un “git log” podemos ver todos los commit realizados en todas las ramas.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29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3148084" y="2448209"/>
            <a:ext cx="5486400" cy="398145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826491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Vamos al entorno gráfico de GitHub</a:t>
            </a:r>
          </a:p>
          <a:p>
            <a:pPr marL="0" indent="0">
              <a:buNone/>
            </a:pPr>
            <a:r>
              <a:rPr lang="es-ES" sz="2400" dirty="0"/>
              <a:t>Seleccionamos “Sing In”, rellenamos los datos solicitados y pulsamos de nuevo“Sing In”.</a:t>
            </a:r>
          </a:p>
          <a:p>
            <a:pPr marL="0" indent="0">
              <a:buNone/>
            </a:pPr>
            <a:r>
              <a:rPr lang="es-ES" sz="2400" dirty="0"/>
              <a:t>Seleccionamos “Start Project”</a:t>
            </a:r>
            <a:endParaRPr lang="ru-RU" sz="24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30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249800" y="3246552"/>
            <a:ext cx="7167155" cy="2335382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951028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Escribimos “</a:t>
            </a:r>
            <a:r>
              <a:rPr lang="es-ES" sz="3200" u="sng" dirty="0"/>
              <a:t>git log –oneline</a:t>
            </a:r>
            <a:r>
              <a:rPr lang="es-ES" sz="3200" dirty="0"/>
              <a:t>” en la terminal para poder subir el proyecto al repositorio </a:t>
            </a:r>
            <a:r>
              <a:rPr lang="es-ES" sz="3200" dirty="0" smtClean="0"/>
              <a:t>remoto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31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102331" y="3293958"/>
            <a:ext cx="8833485" cy="197407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591400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Escribimos el nombre de la carpeta que nos sirve de repositorio local en el “Repository name”, lo seleccionamos como público y podemos crear archivo “readme” con la descripción del proyecto.</a:t>
            </a:r>
            <a:endParaRPr lang="ru-RU" sz="24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32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834891" y="2758198"/>
            <a:ext cx="4712321" cy="397014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922733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Para unir el repositorio local con repositorio remoto </a:t>
            </a:r>
            <a:r>
              <a:rPr lang="es-ES" sz="3200" dirty="0" smtClean="0"/>
              <a:t>debemos realizar tres pasos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/>
              <a:t>Vamos </a:t>
            </a:r>
            <a:r>
              <a:rPr lang="es-ES" sz="2400" dirty="0"/>
              <a:t>a la terminal, introducimos “</a:t>
            </a:r>
            <a:r>
              <a:rPr lang="es-ES" sz="2400" u="sng" dirty="0"/>
              <a:t>git remote add</a:t>
            </a:r>
            <a:r>
              <a:rPr lang="es-ES" sz="2400" dirty="0"/>
              <a:t>”+alias+url(el que nos aparece en la pagina de github)</a:t>
            </a:r>
            <a:endParaRPr lang="ru-RU" sz="24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7" name="Imagen34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953409" y="3977184"/>
            <a:ext cx="8096444" cy="1509216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415854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endParaRPr lang="es-ES" sz="3200" dirty="0" smtClean="0"/>
          </a:p>
          <a:p>
            <a:pPr marL="514350" lvl="0" indent="-514350">
              <a:buFont typeface="+mj-lt"/>
              <a:buAutoNum type="arabicPeriod" startAt="2"/>
            </a:pPr>
            <a:r>
              <a:rPr lang="es-ES" sz="3200" dirty="0" smtClean="0"/>
              <a:t>Luego </a:t>
            </a:r>
            <a:r>
              <a:rPr lang="es-ES" sz="3200" dirty="0"/>
              <a:t>introducimos “</a:t>
            </a:r>
            <a:r>
              <a:rPr lang="es-ES" sz="3200" u="sng" dirty="0"/>
              <a:t>git remote -v</a:t>
            </a:r>
            <a:r>
              <a:rPr lang="es-ES" sz="3200" dirty="0"/>
              <a:t>”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34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016757" y="3101576"/>
            <a:ext cx="7564182" cy="131448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515920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ES" sz="3200" dirty="0"/>
              <a:t>Y como ultimo paso  “</a:t>
            </a:r>
            <a:r>
              <a:rPr lang="es-ES" sz="3200" u="sng" dirty="0"/>
              <a:t>git </a:t>
            </a:r>
            <a:r>
              <a:rPr lang="es-ES" sz="3200" u="sng" dirty="0" smtClean="0"/>
              <a:t>push</a:t>
            </a:r>
            <a:r>
              <a:rPr lang="es-ES" sz="3200" dirty="0" smtClean="0"/>
              <a:t>“+alias+ “</a:t>
            </a:r>
            <a:r>
              <a:rPr lang="es-ES" sz="3200" u="sng" dirty="0" smtClean="0"/>
              <a:t>master</a:t>
            </a:r>
            <a:r>
              <a:rPr lang="es-ES" sz="3200" dirty="0"/>
              <a:t>”, nos pedirá el usuario y la contraseña de github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35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045083" y="2834730"/>
            <a:ext cx="7549293" cy="3522851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756104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36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063832" y="1950975"/>
            <a:ext cx="7986021" cy="290762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247168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2400" dirty="0" smtClean="0"/>
              <a:t>Podemos modificar </a:t>
            </a:r>
            <a:r>
              <a:rPr lang="es-ES" sz="2400" dirty="0"/>
              <a:t>los archivos en GitHub. </a:t>
            </a:r>
            <a:r>
              <a:rPr lang="es-ES" sz="2400" dirty="0" smtClean="0"/>
              <a:t>Seleccionamos el archivo, pulsamos </a:t>
            </a:r>
            <a:r>
              <a:rPr lang="es-ES" sz="2400" dirty="0"/>
              <a:t>en icono del Boligrafo y modificamos el archivo, le ponemos el nombre a nuevo commit</a:t>
            </a:r>
            <a:endParaRPr lang="ru-RU" sz="24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32" y="2852690"/>
            <a:ext cx="7705299" cy="23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58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Para guardar los cambios podemos hacer un commit normal o crear una rama diferente con el proyecto modificado</a:t>
            </a:r>
            <a:endParaRPr lang="ru-RU" sz="28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33" y="3211929"/>
            <a:ext cx="7123919" cy="26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7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s-ES" dirty="0" smtClean="0">
                <a:solidFill>
                  <a:schemeClr val="tx1"/>
                </a:solidFill>
              </a:rPr>
              <a:t>Instalación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/>
          <a:lstStyle/>
          <a:p>
            <a:r>
              <a:rPr lang="es-ES" dirty="0"/>
              <a:t>	</a:t>
            </a:r>
            <a:r>
              <a:rPr lang="es-ES" dirty="0" smtClean="0"/>
              <a:t>Despúes </a:t>
            </a:r>
            <a:r>
              <a:rPr lang="es-ES" dirty="0"/>
              <a:t>seleccionamos la opción de “sing in with GitHub” y si </a:t>
            </a:r>
            <a:r>
              <a:rPr lang="es-ES" dirty="0" smtClean="0"/>
              <a:t>tenemos </a:t>
            </a:r>
            <a:r>
              <a:rPr lang="es-ES" dirty="0"/>
              <a:t>cuenta en GitHub introducimos los datos si no creamos </a:t>
            </a:r>
            <a:r>
              <a:rPr lang="es-ES" dirty="0" smtClean="0"/>
              <a:t>usuario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57" y="2042155"/>
            <a:ext cx="3752850" cy="46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71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Si </a:t>
            </a:r>
            <a:r>
              <a:rPr lang="es-ES" sz="3200" dirty="0" smtClean="0"/>
              <a:t>creamos una rama nueva debemos </a:t>
            </a:r>
            <a:r>
              <a:rPr lang="es-ES" sz="3200" dirty="0"/>
              <a:t>hacer “Pull request”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08" y="2293558"/>
            <a:ext cx="7061010" cy="39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72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Luego podemos hacer el </a:t>
            </a:r>
            <a:r>
              <a:rPr lang="es-ES" sz="3200" dirty="0" smtClean="0"/>
              <a:t>merge (fusión)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44" y="1896357"/>
            <a:ext cx="6274084" cy="435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42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2800" dirty="0"/>
              <a:t>Para eliminar el repositorio por completo vamos al repositorio remoto GitHub y en Settings pulsamos “Delete this repository”</a:t>
            </a:r>
            <a:endParaRPr lang="ru-RU" sz="28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55" y="2773669"/>
            <a:ext cx="6570431" cy="347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19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24" y="1217492"/>
            <a:ext cx="5307273" cy="50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19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s-ES" sz="2800" dirty="0"/>
              <a:t>Habríamos GitKraken y vamos a “Open a project”, el menú principal en el cual podemos seleccionar siguientes </a:t>
            </a:r>
            <a:r>
              <a:rPr lang="es-ES" sz="2800" dirty="0" smtClean="0"/>
              <a:t>opciones</a:t>
            </a:r>
          </a:p>
          <a:p>
            <a:pPr marL="0" lvl="0" indent="0">
              <a:buNone/>
            </a:pPr>
            <a:endParaRPr lang="es-ES" sz="2800" dirty="0"/>
          </a:p>
          <a:p>
            <a:pPr marL="0" lvl="0" indent="0">
              <a:buNone/>
            </a:pPr>
            <a:endParaRPr lang="es-ES" sz="2800" dirty="0" smtClean="0"/>
          </a:p>
          <a:p>
            <a:pPr marL="0" lvl="0" indent="0">
              <a:buNone/>
            </a:pPr>
            <a:endParaRPr lang="es-ES" sz="2800" dirty="0"/>
          </a:p>
          <a:p>
            <a:pPr marL="0" lvl="0" indent="0">
              <a:buNone/>
            </a:pPr>
            <a:endParaRPr lang="es-ES" sz="2800" dirty="0" smtClean="0"/>
          </a:p>
          <a:p>
            <a:r>
              <a:rPr lang="es-ES" sz="2800" dirty="0"/>
              <a:t>“Open” </a:t>
            </a:r>
            <a:r>
              <a:rPr lang="es-ES" sz="2800" dirty="0">
                <a:sym typeface="Wingdings" panose="05000000000000000000" pitchFamily="2" charset="2"/>
              </a:rPr>
              <a:t></a:t>
            </a:r>
            <a:r>
              <a:rPr lang="es-ES" sz="2800" dirty="0"/>
              <a:t> abrir el proyecto ya existente en el local</a:t>
            </a:r>
            <a:endParaRPr lang="ru-RU" sz="2800" dirty="0"/>
          </a:p>
          <a:p>
            <a:r>
              <a:rPr lang="es-ES" sz="2800" dirty="0"/>
              <a:t>“Clone”</a:t>
            </a:r>
            <a:r>
              <a:rPr lang="es-ES" sz="2800" dirty="0">
                <a:sym typeface="Wingdings" panose="05000000000000000000" pitchFamily="2" charset="2"/>
              </a:rPr>
              <a:t></a:t>
            </a:r>
            <a:r>
              <a:rPr lang="es-ES" sz="2800" dirty="0"/>
              <a:t> clonar un proyecto desde repositorio remoto</a:t>
            </a:r>
            <a:endParaRPr lang="ru-RU" sz="2800" dirty="0"/>
          </a:p>
          <a:p>
            <a:r>
              <a:rPr lang="es-ES" sz="2800" dirty="0"/>
              <a:t>“Init”</a:t>
            </a:r>
            <a:r>
              <a:rPr lang="es-ES" sz="2800" dirty="0">
                <a:sym typeface="Wingdings" panose="05000000000000000000" pitchFamily="2" charset="2"/>
              </a:rPr>
              <a:t></a:t>
            </a:r>
            <a:r>
              <a:rPr lang="es-ES" sz="2800" dirty="0"/>
              <a:t>Comenzar un proyecto nuevo</a:t>
            </a:r>
            <a:endParaRPr lang="ru-RU" sz="2800" dirty="0"/>
          </a:p>
          <a:p>
            <a:pPr marL="0" lv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15" y="2577550"/>
            <a:ext cx="6536224" cy="161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91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Si en </a:t>
            </a:r>
            <a:r>
              <a:rPr lang="es-ES" sz="3200" dirty="0" smtClean="0"/>
              <a:t>“open” </a:t>
            </a:r>
            <a:r>
              <a:rPr lang="es-ES" sz="3200" dirty="0"/>
              <a:t>todo es bastante </a:t>
            </a:r>
            <a:r>
              <a:rPr lang="es-ES" sz="3200" dirty="0" smtClean="0"/>
              <a:t>evidente, </a:t>
            </a:r>
            <a:r>
              <a:rPr lang="es-ES" sz="3200" dirty="0"/>
              <a:t>en </a:t>
            </a:r>
            <a:r>
              <a:rPr lang="es-ES" sz="3200" dirty="0" smtClean="0"/>
              <a:t>“</a:t>
            </a:r>
            <a:r>
              <a:rPr lang="es-ES" sz="3200" dirty="0"/>
              <a:t>clone” tenemos </a:t>
            </a:r>
            <a:r>
              <a:rPr lang="es-ES" sz="3200" dirty="0" smtClean="0"/>
              <a:t>variedad </a:t>
            </a:r>
            <a:r>
              <a:rPr lang="en-US" sz="3200" dirty="0" err="1" smtClean="0"/>
              <a:t>opciones</a:t>
            </a:r>
            <a:endParaRPr lang="en-US" sz="3200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76" y="2525470"/>
            <a:ext cx="2956375" cy="372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31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r>
              <a:rPr lang="es-ES" dirty="0"/>
              <a:t>Así “Clone with URL” podemos clonar el proyecto a partir de url que se entrega al crear el proyecto en  repositorio remoto</a:t>
            </a:r>
          </a:p>
          <a:p>
            <a:r>
              <a:rPr lang="es-ES" dirty="0"/>
              <a:t>O usar cuenta en uno de los repositorios remotos de git como GiutHun o GitLab.</a:t>
            </a:r>
            <a:endParaRPr lang="ru-RU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6" y="3391382"/>
            <a:ext cx="4271645" cy="20669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2469363"/>
            <a:ext cx="4019550" cy="391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30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También podemos subir un proyecto nuevo. Vamos a “init”, ponemos nombre a nuevo proyecto y añadimos la ruta.</a:t>
            </a:r>
          </a:p>
          <a:p>
            <a:pPr marL="0" indent="0">
              <a:buNone/>
            </a:pPr>
            <a:r>
              <a:rPr lang="es-ES" sz="2400" dirty="0"/>
              <a:t>Podemos hacerlo en repositorio local o directamente en repositorio remoto de GiuHub.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80" y="3262203"/>
            <a:ext cx="7014499" cy="320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99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62" y="1419325"/>
            <a:ext cx="5630839" cy="49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43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realizar cambios en un archivo, le damos a “view changes,” nos aparecera un apartado donde podemos trabajar con el: ver los archivos que se han añadido, seleccionar que de ellos queremos subir,  borrarlos si hace falta darle el nombre al commit</a:t>
            </a:r>
            <a:endParaRPr lang="ru-RU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73" y="2502089"/>
            <a:ext cx="2632099" cy="392937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247" y="2502089"/>
            <a:ext cx="2539932" cy="39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0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s-ES" dirty="0" smtClean="0">
                <a:solidFill>
                  <a:schemeClr val="tx1"/>
                </a:solidFill>
              </a:rPr>
              <a:t>Instalación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/>
          <a:lstStyle/>
          <a:p>
            <a:r>
              <a:rPr lang="es-ES" dirty="0"/>
              <a:t>Con ello se </a:t>
            </a:r>
            <a:r>
              <a:rPr lang="es-ES" dirty="0" smtClean="0"/>
              <a:t>sincroniza el </a:t>
            </a:r>
            <a:r>
              <a:rPr lang="es-ES" dirty="0"/>
              <a:t>repositorio remoto con repositorio </a:t>
            </a:r>
            <a:r>
              <a:rPr lang="es-ES" dirty="0" smtClean="0"/>
              <a:t>local</a:t>
            </a:r>
            <a:r>
              <a:rPr lang="es-ES" dirty="0"/>
              <a:t>. Y  con esto hemos finalizado las instalaciones necesarias.</a:t>
            </a:r>
            <a:endParaRPr lang="ru-RU" dirty="0"/>
          </a:p>
          <a:p>
            <a:r>
              <a:rPr lang="es-ES" dirty="0"/>
              <a:t>	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94" y="2151184"/>
            <a:ext cx="6951748" cy="40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71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 smtClean="0"/>
              <a:t>Despúes de hacer commit podemos </a:t>
            </a:r>
            <a:r>
              <a:rPr lang="es-ES" sz="3200" dirty="0"/>
              <a:t>ir al archivo y ver que es lo que ha sido cambiado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29" y="3057667"/>
            <a:ext cx="7725378" cy="27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5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Ahora nuestros cambios están subidos a repositorio local pero todavía no lo están en el remoto. Para hacerlo debemos pulsar “Push”</a:t>
            </a:r>
            <a:endParaRPr lang="ru-RU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303" y="1628566"/>
            <a:ext cx="381000" cy="4572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01" y="2085766"/>
            <a:ext cx="5036806" cy="14763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01" y="3758820"/>
            <a:ext cx="5036806" cy="17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819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3200" dirty="0"/>
              <a:t>Para descargar y guardar los cambios en repositorio local hacemos  un “Pull” o un “Fetch”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31" y="2972935"/>
            <a:ext cx="3032941" cy="275912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473" y="3242480"/>
            <a:ext cx="5914581" cy="224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248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Si queremos deshacer el cambio pulsamos “Undo”. Estos cambios solo afectaran a la rama en la que estamos.</a:t>
            </a:r>
            <a:endParaRPr lang="ru-RU" sz="2800" dirty="0"/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r>
              <a:rPr lang="en-US" sz="3200" dirty="0"/>
              <a:t>Si </a:t>
            </a:r>
            <a:r>
              <a:rPr lang="en-US" sz="3200" dirty="0" err="1"/>
              <a:t>queremos</a:t>
            </a:r>
            <a:r>
              <a:rPr lang="en-US" sz="3200" dirty="0"/>
              <a:t> </a:t>
            </a:r>
            <a:r>
              <a:rPr lang="en-US" sz="3200" dirty="0" err="1"/>
              <a:t>inhabilitar</a:t>
            </a:r>
            <a:r>
              <a:rPr lang="en-US" sz="3200" dirty="0"/>
              <a:t> el undo </a:t>
            </a:r>
            <a:r>
              <a:rPr lang="en-US" sz="3200" dirty="0" err="1"/>
              <a:t>recién</a:t>
            </a:r>
            <a:r>
              <a:rPr lang="en-US" sz="3200" dirty="0"/>
              <a:t> </a:t>
            </a:r>
            <a:r>
              <a:rPr lang="en-US" sz="3200" dirty="0" err="1"/>
              <a:t>realizado</a:t>
            </a:r>
            <a:r>
              <a:rPr lang="en-US" sz="3200" dirty="0"/>
              <a:t> </a:t>
            </a:r>
            <a:r>
              <a:rPr lang="en-US" sz="3200" dirty="0" err="1"/>
              <a:t>pulsamos</a:t>
            </a:r>
            <a:r>
              <a:rPr lang="en-US" sz="3200" dirty="0"/>
              <a:t> “Redo”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24" y="2484603"/>
            <a:ext cx="794158" cy="70826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24" y="4599295"/>
            <a:ext cx="794158" cy="72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63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3200" dirty="0"/>
              <a:t>Para crear una rama del proyeco desde GitKraken debemos pulsar “Branch” y poner un nombre a nueva rama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28" y="2358361"/>
            <a:ext cx="723829" cy="69873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03" y="3271909"/>
            <a:ext cx="6714201" cy="29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41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Podemos ver todos los cambio 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realizados </a:t>
            </a:r>
            <a:r>
              <a:rPr lang="es-ES" sz="2800" dirty="0"/>
              <a:t>en el árbol 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en </a:t>
            </a:r>
            <a:r>
              <a:rPr lang="es-ES" sz="2800" dirty="0"/>
              <a:t>el menú izquierdo</a:t>
            </a:r>
            <a:endParaRPr lang="ru-RU" sz="28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810" y="655092"/>
            <a:ext cx="2942112" cy="52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885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borrar una rama  hacemos un cheakout con un click en botón derecho del ratón.</a:t>
            </a:r>
          </a:p>
          <a:p>
            <a:pPr marL="0" indent="0">
              <a:buNone/>
            </a:pPr>
            <a:r>
              <a:rPr lang="es-ES" dirty="0"/>
              <a:t>Tenemos varias opciones:</a:t>
            </a:r>
          </a:p>
          <a:p>
            <a:pPr marL="0" indent="0">
              <a:buNone/>
            </a:pPr>
            <a:r>
              <a:rPr lang="es-ES" dirty="0" smtClean="0"/>
              <a:t>Delete en </a:t>
            </a:r>
            <a:r>
              <a:rPr lang="es-ES" dirty="0"/>
              <a:t>local</a:t>
            </a:r>
            <a:endParaRPr lang="ru-RU" dirty="0"/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r>
              <a:rPr lang="es-ES" dirty="0" smtClean="0"/>
              <a:t>Delete el </a:t>
            </a:r>
            <a:r>
              <a:rPr lang="es-ES" dirty="0"/>
              <a:t>original en local</a:t>
            </a:r>
          </a:p>
          <a:p>
            <a:pPr marL="0" indent="0">
              <a:buNone/>
            </a:pPr>
            <a:r>
              <a:rPr lang="es-ES" dirty="0" smtClean="0"/>
              <a:t>Delete </a:t>
            </a:r>
            <a:r>
              <a:rPr lang="es-ES" dirty="0"/>
              <a:t>todo, también en el escritorio </a:t>
            </a:r>
            <a:r>
              <a:rPr lang="es-ES" dirty="0" smtClean="0"/>
              <a:t>remoto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48" y="2825086"/>
            <a:ext cx="7381267" cy="52652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69" y="4509820"/>
            <a:ext cx="8643684" cy="7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907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r>
              <a:rPr lang="es-ES" sz="3200" dirty="0" smtClean="0"/>
              <a:t>Podemos </a:t>
            </a:r>
            <a:r>
              <a:rPr lang="es-ES" sz="3200" dirty="0"/>
              <a:t>restablecer la rama eliminada desde GitHub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79" y="3758819"/>
            <a:ext cx="7762027" cy="10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34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s-ES" sz="3200" dirty="0" smtClean="0"/>
          </a:p>
          <a:p>
            <a:pPr marL="0" lvl="0" indent="0">
              <a:buNone/>
            </a:pPr>
            <a:r>
              <a:rPr lang="es-ES" sz="3200" dirty="0" smtClean="0"/>
              <a:t>O </a:t>
            </a:r>
            <a:r>
              <a:rPr lang="es-ES" sz="3200" dirty="0"/>
              <a:t>eliminarla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77" y="2795449"/>
            <a:ext cx="8544724" cy="320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458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6"/>
            </a:pPr>
            <a:r>
              <a:rPr lang="es-ES" dirty="0" smtClean="0">
                <a:solidFill>
                  <a:schemeClr val="tx1"/>
                </a:solidFill>
              </a:rPr>
              <a:t>Colaboración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Clonamos un proyecto del compañero con una url y hacemos algún cambio, cambiamos, En este caso modificamos el fichero</a:t>
            </a:r>
            <a:endParaRPr lang="ru-RU" sz="24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69" y="2466292"/>
            <a:ext cx="5940425" cy="4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9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s-ES" dirty="0" smtClean="0">
                <a:solidFill>
                  <a:schemeClr val="tx1"/>
                </a:solidFill>
              </a:rPr>
              <a:t>Instalación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/>
          <a:lstStyle/>
          <a:p>
            <a:r>
              <a:rPr lang="es-ES" dirty="0"/>
              <a:t>	Para testar el git necesitaremos un editor de </a:t>
            </a:r>
            <a:r>
              <a:rPr lang="es-ES" dirty="0" smtClean="0"/>
              <a:t>código. En este caso utilizaremos Atom. Las instrucciones para instalarlo en Linux Debian serían siguentes</a:t>
            </a:r>
            <a:endParaRPr lang="ru-RU" dirty="0"/>
          </a:p>
        </p:txBody>
      </p:sp>
      <p:pic>
        <p:nvPicPr>
          <p:cNvPr id="4" name="Imagen1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565779" y="3081337"/>
            <a:ext cx="6332561" cy="215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098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6"/>
            </a:pPr>
            <a:r>
              <a:rPr lang="es-ES" dirty="0" smtClean="0">
                <a:solidFill>
                  <a:schemeClr val="tx1"/>
                </a:solidFill>
              </a:rPr>
              <a:t>Colaboración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Guardamos y hacemos un push.</a:t>
            </a:r>
          </a:p>
          <a:p>
            <a:pPr marL="0" indent="0">
              <a:buNone/>
            </a:pPr>
            <a:r>
              <a:rPr lang="es-ES" sz="2400" dirty="0"/>
              <a:t>Si añadimos algún archivo le damos a botón derecho del ratón y seleccionamos “edit commit message”</a:t>
            </a:r>
            <a:endParaRPr lang="ru-RU" sz="24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0" y="2591755"/>
            <a:ext cx="6137944" cy="176188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0" y="4413528"/>
            <a:ext cx="6137944" cy="18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13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6"/>
            </a:pPr>
            <a:r>
              <a:rPr lang="es-ES" dirty="0" smtClean="0">
                <a:solidFill>
                  <a:schemeClr val="tx1"/>
                </a:solidFill>
              </a:rPr>
              <a:t>Colaboración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que ajenos puedan modificar nuestros archivos debemos darles permiso de colaborador en GitHub. Vamos a settings de nuestro proyecto, seleccionamos “Collaborators” e introducimos “Name” de nuestro colaborador</a:t>
            </a:r>
            <a:endParaRPr lang="ru-RU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84" y="2980234"/>
            <a:ext cx="7669592" cy="277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59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6"/>
            </a:pPr>
            <a:r>
              <a:rPr lang="es-ES" dirty="0" smtClean="0">
                <a:solidFill>
                  <a:schemeClr val="tx1"/>
                </a:solidFill>
              </a:rPr>
              <a:t>Colaboración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r>
              <a:rPr lang="es-ES" sz="3200" dirty="0" smtClean="0"/>
              <a:t>El </a:t>
            </a:r>
            <a:r>
              <a:rPr lang="es-ES" sz="3200" dirty="0"/>
              <a:t>colaborador nos tiene que confirmar el acceso que le damos que le </a:t>
            </a:r>
            <a:r>
              <a:rPr lang="es-ES" sz="3200" dirty="0" smtClean="0"/>
              <a:t>llegará </a:t>
            </a:r>
            <a:r>
              <a:rPr lang="es-ES" sz="3200" dirty="0"/>
              <a:t>por correo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26" y="4119613"/>
            <a:ext cx="8966129" cy="6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84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6"/>
            </a:pPr>
            <a:r>
              <a:rPr lang="es-ES" dirty="0" smtClean="0">
                <a:solidFill>
                  <a:schemeClr val="tx1"/>
                </a:solidFill>
              </a:rPr>
              <a:t>Colaboración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Cuando un tercero realiza cambios y les hace un commit podemos ver los commit añadidos</a:t>
            </a:r>
            <a:endParaRPr lang="ru-RU" sz="3200" dirty="0"/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14" y="3004439"/>
            <a:ext cx="7246511" cy="218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344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6"/>
            </a:pPr>
            <a:r>
              <a:rPr lang="es-ES" dirty="0" smtClean="0">
                <a:solidFill>
                  <a:schemeClr val="tx1"/>
                </a:solidFill>
              </a:rPr>
              <a:t>Colaboración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r>
              <a:rPr lang="es-ES" sz="3200" dirty="0" smtClean="0"/>
              <a:t>Para </a:t>
            </a:r>
            <a:r>
              <a:rPr lang="es-ES" sz="3200" dirty="0"/>
              <a:t>guardarlos debemos realizar un pull</a:t>
            </a:r>
            <a:endParaRPr lang="ru-RU" sz="3200" dirty="0"/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39" y="3070405"/>
            <a:ext cx="7751478" cy="23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458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7"/>
            </a:pPr>
            <a:r>
              <a:rPr lang="es-ES" dirty="0" smtClean="0">
                <a:solidFill>
                  <a:schemeClr val="tx1"/>
                </a:solidFill>
              </a:rPr>
              <a:t>Bibliografía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r>
              <a:rPr lang="es-ES" sz="3200" dirty="0">
                <a:hlinkClick r:id="rId2"/>
              </a:rPr>
              <a:t>https://</a:t>
            </a:r>
            <a:r>
              <a:rPr lang="es-ES" sz="3200" dirty="0" smtClean="0">
                <a:hlinkClick r:id="rId2"/>
              </a:rPr>
              <a:t>www.youtube.com/watch?v=8WBJ7Ehr3-U</a:t>
            </a:r>
            <a:endParaRPr lang="es-ES" sz="3200" dirty="0" smtClean="0"/>
          </a:p>
          <a:p>
            <a:pPr marL="0" indent="0">
              <a:buNone/>
            </a:pPr>
            <a:r>
              <a:rPr lang="es-ES" sz="3200" dirty="0">
                <a:hlinkClick r:id="rId3"/>
              </a:rPr>
              <a:t>https://</a:t>
            </a:r>
            <a:r>
              <a:rPr lang="es-ES" sz="3200" dirty="0" smtClean="0">
                <a:hlinkClick r:id="rId3"/>
              </a:rPr>
              <a:t>www.youtube.com/watch?v=HiXLkL42tMU&amp;vl=es-419</a:t>
            </a:r>
            <a:endParaRPr lang="es-ES" sz="3200" dirty="0" smtClean="0"/>
          </a:p>
          <a:p>
            <a:pPr marL="0" indent="0">
              <a:buNone/>
            </a:pPr>
            <a:r>
              <a:rPr lang="en-US" sz="3200">
                <a:hlinkClick r:id="rId4"/>
              </a:rPr>
              <a:t>https</a:t>
            </a:r>
            <a:r>
              <a:rPr lang="en-US" sz="3200">
                <a:hlinkClick r:id="rId4"/>
              </a:rPr>
              <a:t>://</a:t>
            </a:r>
            <a:r>
              <a:rPr lang="en-US" sz="3200" smtClean="0">
                <a:hlinkClick r:id="rId4"/>
              </a:rPr>
              <a:t>www.youtube.com/watch?v=f0y_xCeM1Rk</a:t>
            </a:r>
            <a:endParaRPr lang="en-US" sz="3200" smtClean="0"/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4153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lvl="0"/>
            <a:r>
              <a:rPr lang="es-ES" sz="2400" dirty="0"/>
              <a:t>Creamos una carpeta que sera el repositorio local de Git en esta caso será “Proyecto”.</a:t>
            </a:r>
          </a:p>
          <a:p>
            <a:pPr lvl="0"/>
            <a:endParaRPr lang="es-ES" sz="2400" dirty="0"/>
          </a:p>
          <a:p>
            <a:pPr lvl="0"/>
            <a:r>
              <a:rPr lang="es-ES" sz="2400" dirty="0"/>
              <a:t>En Linux, Para manejar el git solo debemos ir dándole </a:t>
            </a:r>
            <a:r>
              <a:rPr lang="es-ES" sz="2400" dirty="0" smtClean="0"/>
              <a:t>instrucciones </a:t>
            </a:r>
            <a:r>
              <a:rPr lang="es-ES" sz="2400" dirty="0"/>
              <a:t>a través de terminal de Linux</a:t>
            </a:r>
            <a:r>
              <a:rPr lang="es-ES" sz="2400" dirty="0" smtClean="0"/>
              <a:t>.</a:t>
            </a:r>
          </a:p>
          <a:p>
            <a:pPr lvl="0"/>
            <a:endParaRPr lang="es-ES" sz="2400" dirty="0" smtClean="0"/>
          </a:p>
          <a:p>
            <a:pPr lvl="0"/>
            <a:r>
              <a:rPr lang="es-ES" sz="2400" dirty="0"/>
              <a:t>Abrimos un editor de código, en esta caso es Atom. </a:t>
            </a:r>
          </a:p>
          <a:p>
            <a:pPr lvl="0"/>
            <a:endParaRPr lang="es-ES" sz="2400" dirty="0"/>
          </a:p>
          <a:p>
            <a:pPr lvl="0"/>
            <a:r>
              <a:rPr lang="es-ES" sz="2400" dirty="0"/>
              <a:t>Colocamos la carpeta que va a realizar funciones de repositorio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8675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 el terminal realizamos </a:t>
            </a:r>
            <a:r>
              <a:rPr lang="es-ES" sz="2400" dirty="0" smtClean="0"/>
              <a:t>“</a:t>
            </a:r>
            <a:r>
              <a:rPr lang="es-ES" sz="2400" u="sng" dirty="0" smtClean="0"/>
              <a:t>git init</a:t>
            </a:r>
            <a:r>
              <a:rPr lang="es-ES" sz="2400" dirty="0" smtClean="0"/>
              <a:t>”  </a:t>
            </a:r>
            <a:r>
              <a:rPr lang="es-ES" sz="2400" dirty="0"/>
              <a:t>para unir la carpeta con el programa git, en la carpeta a través de editor podemos ver que se a creado una carpeta .git dentro (que en la carpeta aparecera oculta)</a:t>
            </a:r>
            <a:endParaRPr lang="ru-RU" sz="24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3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460311" y="3630304"/>
            <a:ext cx="9184943" cy="15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2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3200" dirty="0"/>
              <a:t>Para configurar el nombre del usuario que va </a:t>
            </a:r>
            <a:r>
              <a:rPr lang="es-ES" sz="3200" dirty="0" smtClean="0"/>
              <a:t>utilizar </a:t>
            </a:r>
            <a:r>
              <a:rPr lang="es-ES" sz="3200" dirty="0"/>
              <a:t>este repositorio local debemos introducir </a:t>
            </a:r>
            <a:r>
              <a:rPr lang="es-ES" sz="3200" u="sng" dirty="0" smtClean="0"/>
              <a:t>“git </a:t>
            </a:r>
            <a:r>
              <a:rPr lang="es-ES" sz="3200" u="sng" dirty="0"/>
              <a:t>config –</a:t>
            </a:r>
            <a:r>
              <a:rPr lang="es-ES" sz="3200" u="sng" dirty="0" smtClean="0"/>
              <a:t>global </a:t>
            </a:r>
            <a:r>
              <a:rPr lang="es-ES" sz="3200" u="sng" dirty="0"/>
              <a:t>user.name “Hanna</a:t>
            </a:r>
            <a:r>
              <a:rPr lang="es-ES" sz="3200" u="sng" dirty="0" smtClean="0"/>
              <a:t>””</a:t>
            </a:r>
            <a:endParaRPr lang="ru-RU" sz="3200" u="sng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5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545708" y="3758820"/>
            <a:ext cx="8504636" cy="15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89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309</TotalTime>
  <Words>1522</Words>
  <Application>Microsoft Office PowerPoint</Application>
  <PresentationFormat>Широкоэкранный</PresentationFormat>
  <Paragraphs>173</Paragraphs>
  <Slides>65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0" baseType="lpstr">
      <vt:lpstr>Arial</vt:lpstr>
      <vt:lpstr>Century Gothic</vt:lpstr>
      <vt:lpstr>Wingdings</vt:lpstr>
      <vt:lpstr>Wingdings 3</vt:lpstr>
      <vt:lpstr>Ион</vt:lpstr>
      <vt:lpstr>GIT GITHUB GITKRAKEN</vt:lpstr>
      <vt:lpstr>Instalación</vt:lpstr>
      <vt:lpstr>Instalación</vt:lpstr>
      <vt:lpstr>Instalación</vt:lpstr>
      <vt:lpstr>Instalación</vt:lpstr>
      <vt:lpstr>Instalación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Ramificación      </vt:lpstr>
      <vt:lpstr>Ramificación      </vt:lpstr>
      <vt:lpstr>Ramificación      </vt:lpstr>
      <vt:lpstr>Ramificación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Colaboración      </vt:lpstr>
      <vt:lpstr>Colaboración      </vt:lpstr>
      <vt:lpstr>Colaboración      </vt:lpstr>
      <vt:lpstr>Colaboración      </vt:lpstr>
      <vt:lpstr>Colaboración      </vt:lpstr>
      <vt:lpstr>Colaboración      </vt:lpstr>
      <vt:lpstr>Bibliografía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GITHUB GITKRAKEN</dc:title>
  <dc:creator>Пользователь Windows</dc:creator>
  <cp:lastModifiedBy>Пользователь Windows</cp:lastModifiedBy>
  <cp:revision>40</cp:revision>
  <dcterms:created xsi:type="dcterms:W3CDTF">2018-10-01T07:58:28Z</dcterms:created>
  <dcterms:modified xsi:type="dcterms:W3CDTF">2018-10-02T15:48:48Z</dcterms:modified>
</cp:coreProperties>
</file>