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9261417721752f5" providerId="LiveId" clId="{654555FA-4BDA-478A-9238-359A96A664E3}"/>
    <pc:docChg chg="undo redo custSel addSld modSld">
      <pc:chgData name="" userId="09261417721752f5" providerId="LiveId" clId="{654555FA-4BDA-478A-9238-359A96A664E3}" dt="2023-03-09T22:20:32.095" v="836" actId="1076"/>
      <pc:docMkLst>
        <pc:docMk/>
      </pc:docMkLst>
      <pc:sldChg chg="addSp delSp modSp">
        <pc:chgData name="" userId="09261417721752f5" providerId="LiveId" clId="{654555FA-4BDA-478A-9238-359A96A664E3}" dt="2023-03-09T22:13:14.860" v="595" actId="478"/>
        <pc:sldMkLst>
          <pc:docMk/>
          <pc:sldMk cId="1773223627" sldId="256"/>
        </pc:sldMkLst>
        <pc:spChg chg="mod">
          <ac:chgData name="" userId="09261417721752f5" providerId="LiveId" clId="{654555FA-4BDA-478A-9238-359A96A664E3}" dt="2023-03-09T22:13:14.480" v="594" actId="20577"/>
          <ac:spMkLst>
            <pc:docMk/>
            <pc:sldMk cId="1773223627" sldId="256"/>
            <ac:spMk id="5" creationId="{B5C61FBC-EE09-45A2-8ACC-029C12D99529}"/>
          </ac:spMkLst>
        </pc:spChg>
        <pc:spChg chg="mod">
          <ac:chgData name="" userId="09261417721752f5" providerId="LiveId" clId="{654555FA-4BDA-478A-9238-359A96A664E3}" dt="2023-03-09T22:13:13.784" v="593" actId="1076"/>
          <ac:spMkLst>
            <pc:docMk/>
            <pc:sldMk cId="1773223627" sldId="256"/>
            <ac:spMk id="6" creationId="{FA764A26-59CF-4459-A16F-544062292CFC}"/>
          </ac:spMkLst>
        </pc:spChg>
        <pc:spChg chg="add del">
          <ac:chgData name="" userId="09261417721752f5" providerId="LiveId" clId="{654555FA-4BDA-478A-9238-359A96A664E3}" dt="2023-03-09T22:13:14.860" v="595" actId="478"/>
          <ac:spMkLst>
            <pc:docMk/>
            <pc:sldMk cId="1773223627" sldId="256"/>
            <ac:spMk id="7" creationId="{F74CA99B-33ED-4C1F-A6B6-1FD05D981295}"/>
          </ac:spMkLst>
        </pc:spChg>
      </pc:sldChg>
      <pc:sldChg chg="addSp delSp modSp">
        <pc:chgData name="" userId="09261417721752f5" providerId="LiveId" clId="{654555FA-4BDA-478A-9238-359A96A664E3}" dt="2023-03-09T16:39:51.680" v="195" actId="20577"/>
        <pc:sldMkLst>
          <pc:docMk/>
          <pc:sldMk cId="3124271401" sldId="257"/>
        </pc:sldMkLst>
        <pc:spChg chg="mod">
          <ac:chgData name="" userId="09261417721752f5" providerId="LiveId" clId="{654555FA-4BDA-478A-9238-359A96A664E3}" dt="2023-03-09T15:33:36.304" v="3" actId="20577"/>
          <ac:spMkLst>
            <pc:docMk/>
            <pc:sldMk cId="3124271401" sldId="257"/>
            <ac:spMk id="14" creationId="{80935099-1D10-433F-9A70-B6B1F8F9CE1D}"/>
          </ac:spMkLst>
        </pc:spChg>
        <pc:spChg chg="add mod">
          <ac:chgData name="" userId="09261417721752f5" providerId="LiveId" clId="{654555FA-4BDA-478A-9238-359A96A664E3}" dt="2023-03-09T16:39:51.680" v="195" actId="20577"/>
          <ac:spMkLst>
            <pc:docMk/>
            <pc:sldMk cId="3124271401" sldId="257"/>
            <ac:spMk id="16" creationId="{8FC7979A-E43C-495F-9B22-4BFE71D9739E}"/>
          </ac:spMkLst>
        </pc:spChg>
        <pc:spChg chg="add del mod">
          <ac:chgData name="" userId="09261417721752f5" providerId="LiveId" clId="{654555FA-4BDA-478A-9238-359A96A664E3}" dt="2023-03-09T16:03:20.422" v="175" actId="478"/>
          <ac:spMkLst>
            <pc:docMk/>
            <pc:sldMk cId="3124271401" sldId="257"/>
            <ac:spMk id="17" creationId="{FDADE81B-E490-494A-9176-52888033A747}"/>
          </ac:spMkLst>
        </pc:spChg>
      </pc:sldChg>
      <pc:sldChg chg="addSp delSp modSp add">
        <pc:chgData name="" userId="09261417721752f5" providerId="LiveId" clId="{654555FA-4BDA-478A-9238-359A96A664E3}" dt="2023-03-09T22:13:17.357" v="597" actId="122"/>
        <pc:sldMkLst>
          <pc:docMk/>
          <pc:sldMk cId="494160439" sldId="258"/>
        </pc:sldMkLst>
        <pc:spChg chg="add mod">
          <ac:chgData name="" userId="09261417721752f5" providerId="LiveId" clId="{654555FA-4BDA-478A-9238-359A96A664E3}" dt="2023-03-09T22:13:17.357" v="597" actId="122"/>
          <ac:spMkLst>
            <pc:docMk/>
            <pc:sldMk cId="494160439" sldId="258"/>
            <ac:spMk id="3" creationId="{55AF0F98-A649-41B8-993A-138CC724E003}"/>
          </ac:spMkLst>
        </pc:spChg>
        <pc:spChg chg="add mod">
          <ac:chgData name="" userId="09261417721752f5" providerId="LiveId" clId="{654555FA-4BDA-478A-9238-359A96A664E3}" dt="2023-03-09T20:12:32.298" v="573" actId="1076"/>
          <ac:spMkLst>
            <pc:docMk/>
            <pc:sldMk cId="494160439" sldId="258"/>
            <ac:spMk id="4" creationId="{23E30E6E-206E-42D0-B38D-18933BE89650}"/>
          </ac:spMkLst>
        </pc:spChg>
        <pc:spChg chg="add del mod">
          <ac:chgData name="" userId="09261417721752f5" providerId="LiveId" clId="{654555FA-4BDA-478A-9238-359A96A664E3}" dt="2023-03-09T17:06:36.416" v="570" actId="478"/>
          <ac:spMkLst>
            <pc:docMk/>
            <pc:sldMk cId="494160439" sldId="258"/>
            <ac:spMk id="5" creationId="{365603A2-E80B-4237-8F8D-0F48AB41DE7C}"/>
          </ac:spMkLst>
        </pc:spChg>
        <pc:spChg chg="del">
          <ac:chgData name="" userId="09261417721752f5" providerId="LiveId" clId="{654555FA-4BDA-478A-9238-359A96A664E3}" dt="2023-03-09T16:48:49.368" v="206" actId="478"/>
          <ac:spMkLst>
            <pc:docMk/>
            <pc:sldMk cId="494160439" sldId="258"/>
            <ac:spMk id="12" creationId="{E76AF387-BBAC-46F4-A9B8-AB2E2C0100E6}"/>
          </ac:spMkLst>
        </pc:spChg>
        <pc:spChg chg="del">
          <ac:chgData name="" userId="09261417721752f5" providerId="LiveId" clId="{654555FA-4BDA-478A-9238-359A96A664E3}" dt="2023-03-09T16:48:35.470" v="200" actId="478"/>
          <ac:spMkLst>
            <pc:docMk/>
            <pc:sldMk cId="494160439" sldId="258"/>
            <ac:spMk id="13" creationId="{1D06A9E6-67FE-4A87-B0D9-C0942ABDC833}"/>
          </ac:spMkLst>
        </pc:spChg>
        <pc:spChg chg="del mod">
          <ac:chgData name="" userId="09261417721752f5" providerId="LiveId" clId="{654555FA-4BDA-478A-9238-359A96A664E3}" dt="2023-03-09T16:48:46.264" v="204" actId="478"/>
          <ac:spMkLst>
            <pc:docMk/>
            <pc:sldMk cId="494160439" sldId="258"/>
            <ac:spMk id="14" creationId="{80935099-1D10-433F-9A70-B6B1F8F9CE1D}"/>
          </ac:spMkLst>
        </pc:spChg>
        <pc:spChg chg="del">
          <ac:chgData name="" userId="09261417721752f5" providerId="LiveId" clId="{654555FA-4BDA-478A-9238-359A96A664E3}" dt="2023-03-09T16:48:53.556" v="207" actId="478"/>
          <ac:spMkLst>
            <pc:docMk/>
            <pc:sldMk cId="494160439" sldId="258"/>
            <ac:spMk id="15" creationId="{BBB0C303-7D64-4FAC-9EBF-899203F43148}"/>
          </ac:spMkLst>
        </pc:spChg>
        <pc:picChg chg="add mod">
          <ac:chgData name="" userId="09261417721752f5" providerId="LiveId" clId="{654555FA-4BDA-478A-9238-359A96A664E3}" dt="2023-03-09T20:12:09.997" v="571" actId="1076"/>
          <ac:picMkLst>
            <pc:docMk/>
            <pc:sldMk cId="494160439" sldId="258"/>
            <ac:picMk id="2" creationId="{229090DE-EF91-4620-A4A2-8649F503FDAA}"/>
          </ac:picMkLst>
        </pc:picChg>
        <pc:picChg chg="del">
          <ac:chgData name="" userId="09261417721752f5" providerId="LiveId" clId="{654555FA-4BDA-478A-9238-359A96A664E3}" dt="2023-03-09T16:48:48.005" v="205" actId="478"/>
          <ac:picMkLst>
            <pc:docMk/>
            <pc:sldMk cId="494160439" sldId="258"/>
            <ac:picMk id="10" creationId="{CE608BFE-F39E-4977-A93A-11AB6720ED45}"/>
          </ac:picMkLst>
        </pc:picChg>
      </pc:sldChg>
      <pc:sldChg chg="add">
        <pc:chgData name="" userId="09261417721752f5" providerId="LiveId" clId="{654555FA-4BDA-478A-9238-359A96A664E3}" dt="2023-03-09T15:33:06.939" v="1"/>
        <pc:sldMkLst>
          <pc:docMk/>
          <pc:sldMk cId="1326805140" sldId="259"/>
        </pc:sldMkLst>
      </pc:sldChg>
      <pc:sldChg chg="addSp delSp modSp add">
        <pc:chgData name="" userId="09261417721752f5" providerId="LiveId" clId="{654555FA-4BDA-478A-9238-359A96A664E3}" dt="2023-03-09T22:20:32.095" v="836" actId="1076"/>
        <pc:sldMkLst>
          <pc:docMk/>
          <pc:sldMk cId="3146968393" sldId="260"/>
        </pc:sldMkLst>
        <pc:spChg chg="add del mod">
          <ac:chgData name="" userId="09261417721752f5" providerId="LiveId" clId="{654555FA-4BDA-478A-9238-359A96A664E3}" dt="2023-03-09T22:18:19.560" v="808" actId="478"/>
          <ac:spMkLst>
            <pc:docMk/>
            <pc:sldMk cId="3146968393" sldId="260"/>
            <ac:spMk id="2" creationId="{D68E1078-6388-43F2-A10C-4BE2F3796F96}"/>
          </ac:spMkLst>
        </pc:spChg>
        <pc:spChg chg="add mod">
          <ac:chgData name="" userId="09261417721752f5" providerId="LiveId" clId="{654555FA-4BDA-478A-9238-359A96A664E3}" dt="2023-03-09T22:20:32.095" v="836" actId="1076"/>
          <ac:spMkLst>
            <pc:docMk/>
            <pc:sldMk cId="3146968393" sldId="260"/>
            <ac:spMk id="3" creationId="{3231B825-BA8D-4C94-862B-AE55857CEDB3}"/>
          </ac:spMkLst>
        </pc:spChg>
        <pc:spChg chg="del mod">
          <ac:chgData name="" userId="09261417721752f5" providerId="LiveId" clId="{654555FA-4BDA-478A-9238-359A96A664E3}" dt="2023-03-09T22:13:38.909" v="607" actId="478"/>
          <ac:spMkLst>
            <pc:docMk/>
            <pc:sldMk cId="3146968393" sldId="260"/>
            <ac:spMk id="5" creationId="{B5C61FBC-EE09-45A2-8ACC-029C12D99529}"/>
          </ac:spMkLst>
        </pc:spChg>
        <pc:spChg chg="mod">
          <ac:chgData name="" userId="09261417721752f5" providerId="LiveId" clId="{654555FA-4BDA-478A-9238-359A96A664E3}" dt="2023-03-09T22:20:32.095" v="836" actId="1076"/>
          <ac:spMkLst>
            <pc:docMk/>
            <pc:sldMk cId="3146968393" sldId="260"/>
            <ac:spMk id="6" creationId="{FA764A26-59CF-4459-A16F-544062292CFC}"/>
          </ac:spMkLst>
        </pc:spChg>
        <pc:spChg chg="mod">
          <ac:chgData name="" userId="09261417721752f5" providerId="LiveId" clId="{654555FA-4BDA-478A-9238-359A96A664E3}" dt="2023-03-09T22:20:32.095" v="836" actId="1076"/>
          <ac:spMkLst>
            <pc:docMk/>
            <pc:sldMk cId="3146968393" sldId="260"/>
            <ac:spMk id="7" creationId="{F74CA99B-33ED-4C1F-A6B6-1FD05D981295}"/>
          </ac:spMkLst>
        </pc:spChg>
        <pc:picChg chg="mod">
          <ac:chgData name="" userId="09261417721752f5" providerId="LiveId" clId="{654555FA-4BDA-478A-9238-359A96A664E3}" dt="2023-03-09T22:19:15.235" v="825" actId="1076"/>
          <ac:picMkLst>
            <pc:docMk/>
            <pc:sldMk cId="3146968393" sldId="260"/>
            <ac:picMk id="4" creationId="{D095A7DE-42A5-4DC6-9CCC-3EBF2ABAF3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88FE-2780-444E-A63D-1D49087FE86A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147B-5DE5-4601-8168-4F1556A9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47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88FE-2780-444E-A63D-1D49087FE86A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147B-5DE5-4601-8168-4F1556A9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75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88FE-2780-444E-A63D-1D49087FE86A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147B-5DE5-4601-8168-4F1556A9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32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88FE-2780-444E-A63D-1D49087FE86A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147B-5DE5-4601-8168-4F1556A9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93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88FE-2780-444E-A63D-1D49087FE86A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147B-5DE5-4601-8168-4F1556A9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40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88FE-2780-444E-A63D-1D49087FE86A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147B-5DE5-4601-8168-4F1556A9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3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88FE-2780-444E-A63D-1D49087FE86A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147B-5DE5-4601-8168-4F1556A9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60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88FE-2780-444E-A63D-1D49087FE86A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147B-5DE5-4601-8168-4F1556A9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33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88FE-2780-444E-A63D-1D49087FE86A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147B-5DE5-4601-8168-4F1556A9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40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88FE-2780-444E-A63D-1D49087FE86A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147B-5DE5-4601-8168-4F1556A9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7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88FE-2780-444E-A63D-1D49087FE86A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147B-5DE5-4601-8168-4F1556A9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79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388FE-2780-444E-A63D-1D49087FE86A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1147B-5DE5-4601-8168-4F1556A9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8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mobilienscout24.d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95A7DE-42A5-4DC6-9CCC-3EBF2ABAF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3845"/>
            <a:ext cx="9324975" cy="7251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C61FBC-EE09-45A2-8ACC-029C12D99529}"/>
              </a:ext>
            </a:extLst>
          </p:cNvPr>
          <p:cNvSpPr txBox="1"/>
          <p:nvPr/>
        </p:nvSpPr>
        <p:spPr>
          <a:xfrm>
            <a:off x="3295650" y="2468718"/>
            <a:ext cx="6458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Bahnschrift Condensed" panose="020B0502040204020203" pitchFamily="34" charset="0"/>
              </a:rPr>
              <a:t>Welcome </a:t>
            </a:r>
            <a:r>
              <a:rPr lang="de-DE" dirty="0" err="1">
                <a:latin typeface="Bahnschrift Condensed" panose="020B0502040204020203" pitchFamily="34" charset="0"/>
              </a:rPr>
              <a:t>to</a:t>
            </a:r>
            <a:r>
              <a:rPr lang="de-DE" dirty="0">
                <a:latin typeface="Bahnschrift Condensed" panose="020B0502040204020203" pitchFamily="34" charset="0"/>
              </a:rPr>
              <a:t> </a:t>
            </a:r>
            <a:r>
              <a:rPr lang="de-DE" dirty="0" err="1">
                <a:latin typeface="Bahnschrift Condensed" panose="020B0502040204020203" pitchFamily="34" charset="0"/>
              </a:rPr>
              <a:t>our</a:t>
            </a:r>
            <a:r>
              <a:rPr lang="de-DE" dirty="0">
                <a:latin typeface="Bahnschrift Condensed" panose="020B0502040204020203" pitchFamily="34" charset="0"/>
              </a:rPr>
              <a:t> final </a:t>
            </a:r>
          </a:p>
          <a:p>
            <a:r>
              <a:rPr lang="de-DE" dirty="0" err="1">
                <a:latin typeface="Bahnschrift Condensed" panose="020B0502040204020203" pitchFamily="34" charset="0"/>
              </a:rPr>
              <a:t>Ironhack</a:t>
            </a:r>
            <a:r>
              <a:rPr lang="de-DE" dirty="0">
                <a:latin typeface="Bahnschrift Condensed" panose="020B0502040204020203" pitchFamily="34" charset="0"/>
              </a:rPr>
              <a:t> </a:t>
            </a:r>
            <a:r>
              <a:rPr lang="de-DE" dirty="0" err="1">
                <a:latin typeface="Bahnschrift Condensed" panose="020B0502040204020203" pitchFamily="34" charset="0"/>
              </a:rPr>
              <a:t>project</a:t>
            </a:r>
            <a:r>
              <a:rPr lang="de-DE" dirty="0">
                <a:latin typeface="Bahnschrift Condensed" panose="020B0502040204020203" pitchFamily="34" charset="0"/>
              </a:rPr>
              <a:t> </a:t>
            </a:r>
            <a:r>
              <a:rPr lang="de-DE" dirty="0" err="1">
                <a:latin typeface="Bahnschrift Condensed" panose="020B0502040204020203" pitchFamily="34" charset="0"/>
              </a:rPr>
              <a:t>presentation</a:t>
            </a:r>
            <a:r>
              <a:rPr lang="de-DE" dirty="0">
                <a:latin typeface="Bahnschrift Condensed" panose="020B0502040204020203" pitchFamily="34" charset="0"/>
              </a:rPr>
              <a:t>:</a:t>
            </a:r>
          </a:p>
          <a:p>
            <a:r>
              <a:rPr lang="de-DE" dirty="0"/>
              <a:t> 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64A26-59CF-4459-A16F-544062292CFC}"/>
              </a:ext>
            </a:extLst>
          </p:cNvPr>
          <p:cNvSpPr txBox="1"/>
          <p:nvPr/>
        </p:nvSpPr>
        <p:spPr>
          <a:xfrm>
            <a:off x="3295650" y="3429000"/>
            <a:ext cx="5848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dirty="0" err="1">
                <a:latin typeface="Bahnschrift SemiBold Condensed" panose="020B0502040204020203" pitchFamily="34" charset="0"/>
              </a:rPr>
              <a:t>Predicting</a:t>
            </a:r>
            <a:r>
              <a:rPr lang="de-DE" sz="4000" b="1" u="sng" dirty="0">
                <a:latin typeface="Bahnschrift SemiBold Condensed" panose="020B0502040204020203" pitchFamily="34" charset="0"/>
              </a:rPr>
              <a:t> the </a:t>
            </a:r>
            <a:r>
              <a:rPr lang="de-DE" sz="4000" b="1" u="sng" dirty="0" err="1">
                <a:latin typeface="Bahnschrift SemiBold Condensed" panose="020B0502040204020203" pitchFamily="34" charset="0"/>
              </a:rPr>
              <a:t>rent</a:t>
            </a:r>
            <a:r>
              <a:rPr lang="de-DE" sz="4000" b="1" u="sng" dirty="0">
                <a:latin typeface="Bahnschrift SemiBold Condensed" panose="020B0502040204020203" pitchFamily="34" charset="0"/>
              </a:rPr>
              <a:t> in Berlin </a:t>
            </a:r>
            <a:endParaRPr lang="en-GB" sz="4000" b="1" u="sng" dirty="0">
              <a:latin typeface="Bahnschrift SemiBold Condense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CA99B-33ED-4C1F-A6B6-1FD05D981295}"/>
              </a:ext>
            </a:extLst>
          </p:cNvPr>
          <p:cNvSpPr/>
          <p:nvPr/>
        </p:nvSpPr>
        <p:spPr>
          <a:xfrm>
            <a:off x="7108410" y="4321855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latin typeface="Bahnschrift Condensed" panose="020B0502040204020203" pitchFamily="34" charset="0"/>
              </a:rPr>
              <a:t>by</a:t>
            </a:r>
            <a:r>
              <a:rPr lang="de-DE" dirty="0">
                <a:latin typeface="Bahnschrift Condensed" panose="020B0502040204020203" pitchFamily="34" charset="0"/>
              </a:rPr>
              <a:t> Ahmet &amp; Hanna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322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95A7DE-42A5-4DC6-9CCC-3EBF2ABAF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3846"/>
            <a:ext cx="9324975" cy="7251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764A26-59CF-4459-A16F-544062292CFC}"/>
              </a:ext>
            </a:extLst>
          </p:cNvPr>
          <p:cNvSpPr txBox="1"/>
          <p:nvPr/>
        </p:nvSpPr>
        <p:spPr>
          <a:xfrm>
            <a:off x="3829050" y="2438688"/>
            <a:ext cx="5848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dirty="0" err="1">
                <a:latin typeface="Bahnschrift SemiBold Condensed" panose="020B0502040204020203" pitchFamily="34" charset="0"/>
              </a:rPr>
              <a:t>Rent</a:t>
            </a:r>
            <a:r>
              <a:rPr lang="de-DE" sz="4000" b="1" u="sng" dirty="0">
                <a:latin typeface="Bahnschrift SemiBold Condensed" panose="020B0502040204020203" pitchFamily="34" charset="0"/>
              </a:rPr>
              <a:t> </a:t>
            </a:r>
            <a:r>
              <a:rPr lang="de-DE" sz="4000" b="1" u="sng" dirty="0" err="1">
                <a:latin typeface="Bahnschrift SemiBold Condensed" panose="020B0502040204020203" pitchFamily="34" charset="0"/>
              </a:rPr>
              <a:t>prediction</a:t>
            </a:r>
            <a:r>
              <a:rPr lang="de-DE" sz="4000" b="1" u="sng" dirty="0">
                <a:latin typeface="Bahnschrift SemiBold Condensed" panose="020B0502040204020203" pitchFamily="34" charset="0"/>
              </a:rPr>
              <a:t> </a:t>
            </a:r>
            <a:r>
              <a:rPr lang="de-DE" sz="4000" b="1" u="sng" dirty="0" err="1">
                <a:latin typeface="Bahnschrift SemiBold Condensed" panose="020B0502040204020203" pitchFamily="34" charset="0"/>
              </a:rPr>
              <a:t>model</a:t>
            </a:r>
            <a:endParaRPr lang="de-DE" sz="4000" b="1" u="sng" dirty="0">
              <a:latin typeface="Bahnschrift SemiBold Condense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CA99B-33ED-4C1F-A6B6-1FD05D981295}"/>
              </a:ext>
            </a:extLst>
          </p:cNvPr>
          <p:cNvSpPr/>
          <p:nvPr/>
        </p:nvSpPr>
        <p:spPr>
          <a:xfrm>
            <a:off x="4464032" y="3794576"/>
            <a:ext cx="25971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Bahnschrift Condensed" panose="020B0502040204020203" pitchFamily="34" charset="0"/>
              </a:rPr>
              <a:t>- </a:t>
            </a:r>
            <a:r>
              <a:rPr lang="de-DE" dirty="0" err="1">
                <a:latin typeface="Bahnschrift Condensed" panose="020B0502040204020203" pitchFamily="34" charset="0"/>
              </a:rPr>
              <a:t>using</a:t>
            </a:r>
            <a:r>
              <a:rPr lang="de-DE" dirty="0">
                <a:latin typeface="Bahnschrift Condensed" panose="020B0502040204020203" pitchFamily="34" charset="0"/>
              </a:rPr>
              <a:t> </a:t>
            </a:r>
            <a:r>
              <a:rPr lang="de-DE" dirty="0" err="1">
                <a:latin typeface="Bahnschrift Condensed" panose="020B0502040204020203" pitchFamily="34" charset="0"/>
              </a:rPr>
              <a:t>various</a:t>
            </a:r>
            <a:r>
              <a:rPr lang="de-DE" dirty="0">
                <a:latin typeface="Bahnschrift Condensed" panose="020B0502040204020203" pitchFamily="34" charset="0"/>
              </a:rPr>
              <a:t> </a:t>
            </a:r>
            <a:r>
              <a:rPr lang="de-DE" dirty="0" err="1">
                <a:latin typeface="Bahnschrift Condensed" panose="020B0502040204020203" pitchFamily="34" charset="0"/>
              </a:rPr>
              <a:t>input</a:t>
            </a:r>
            <a:r>
              <a:rPr lang="de-DE" dirty="0">
                <a:latin typeface="Bahnschrift Condensed" panose="020B0502040204020203" pitchFamily="34" charset="0"/>
              </a:rPr>
              <a:t> </a:t>
            </a:r>
            <a:r>
              <a:rPr lang="de-DE" dirty="0" err="1">
                <a:latin typeface="Bahnschrift Condensed" panose="020B0502040204020203" pitchFamily="34" charset="0"/>
              </a:rPr>
              <a:t>features</a:t>
            </a:r>
            <a:r>
              <a:rPr lang="de-DE" dirty="0">
                <a:latin typeface="Bahnschrift Condensed" panose="020B0502040204020203" pitchFamily="34" charset="0"/>
              </a:rPr>
              <a:t> -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31B825-BA8D-4C94-862B-AE55857CEDB3}"/>
              </a:ext>
            </a:extLst>
          </p:cNvPr>
          <p:cNvSpPr/>
          <p:nvPr/>
        </p:nvSpPr>
        <p:spPr>
          <a:xfrm>
            <a:off x="3829050" y="3065532"/>
            <a:ext cx="38671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000" b="1" u="sng" dirty="0" err="1">
                <a:latin typeface="Bahnschrift SemiBold Condensed" panose="020B0502040204020203" pitchFamily="34" charset="0"/>
              </a:rPr>
              <a:t>for</a:t>
            </a:r>
            <a:r>
              <a:rPr lang="de-DE" sz="4000" b="1" u="sng" dirty="0">
                <a:latin typeface="Bahnschrift SemiBold Condensed" panose="020B0502040204020203" pitchFamily="34" charset="0"/>
              </a:rPr>
              <a:t> a flat in Berlin</a:t>
            </a:r>
            <a:endParaRPr lang="en-GB" sz="4000" b="1" u="sng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6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E608BFE-F39E-4977-A93A-11AB6720E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59" t="21015" r="26316" b="21014"/>
          <a:stretch/>
        </p:blipFill>
        <p:spPr>
          <a:xfrm>
            <a:off x="0" y="390524"/>
            <a:ext cx="923926" cy="762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76AF387-BBAC-46F4-A9B8-AB2E2C0100E6}"/>
              </a:ext>
            </a:extLst>
          </p:cNvPr>
          <p:cNvSpPr/>
          <p:nvPr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06A9E6-67FE-4A87-B0D9-C0942ABDC833}"/>
              </a:ext>
            </a:extLst>
          </p:cNvPr>
          <p:cNvSpPr/>
          <p:nvPr/>
        </p:nvSpPr>
        <p:spPr>
          <a:xfrm>
            <a:off x="0" y="1209674"/>
            <a:ext cx="9144000" cy="2857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935099-1D10-433F-9A70-B6B1F8F9CE1D}"/>
              </a:ext>
            </a:extLst>
          </p:cNvPr>
          <p:cNvSpPr txBox="1"/>
          <p:nvPr/>
        </p:nvSpPr>
        <p:spPr>
          <a:xfrm>
            <a:off x="762000" y="390524"/>
            <a:ext cx="5848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dirty="0" err="1">
                <a:latin typeface="Bahnschrift SemiBold Condensed" panose="020B0502040204020203" pitchFamily="34" charset="0"/>
              </a:rPr>
              <a:t>Getting</a:t>
            </a:r>
            <a:r>
              <a:rPr lang="de-DE" sz="4000" b="1" u="sng" dirty="0">
                <a:latin typeface="Bahnschrift SemiBold Condensed" panose="020B0502040204020203" pitchFamily="34" charset="0"/>
              </a:rPr>
              <a:t> the </a:t>
            </a:r>
            <a:r>
              <a:rPr lang="de-DE" sz="4000" b="1" u="sng" dirty="0" err="1">
                <a:latin typeface="Bahnschrift SemiBold Condensed" panose="020B0502040204020203" pitchFamily="34" charset="0"/>
              </a:rPr>
              <a:t>data</a:t>
            </a:r>
            <a:r>
              <a:rPr lang="de-DE" sz="4000" b="1" u="sng" dirty="0">
                <a:latin typeface="Bahnschrift SemiBold Condensed" panose="020B0502040204020203" pitchFamily="34" charset="0"/>
              </a:rPr>
              <a:t> </a:t>
            </a:r>
            <a:endParaRPr lang="en-GB" sz="4000" b="1" u="sng" dirty="0">
              <a:latin typeface="Bahnschrift SemiBold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0C303-7D64-4FAC-9EBF-899203F43148}"/>
              </a:ext>
            </a:extLst>
          </p:cNvPr>
          <p:cNvSpPr txBox="1"/>
          <p:nvPr/>
        </p:nvSpPr>
        <p:spPr>
          <a:xfrm>
            <a:off x="-200024" y="6467477"/>
            <a:ext cx="9477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/>
              <a:t>- </a:t>
            </a:r>
            <a:r>
              <a:rPr lang="de-DE" sz="1400" dirty="0"/>
              <a:t>10.03.2023 </a:t>
            </a:r>
            <a:r>
              <a:rPr lang="de-DE" sz="1400" dirty="0" err="1"/>
              <a:t>Ironhack</a:t>
            </a:r>
            <a:r>
              <a:rPr lang="de-DE" sz="1400" dirty="0"/>
              <a:t> final </a:t>
            </a:r>
            <a:r>
              <a:rPr lang="de-DE" sz="1400" dirty="0" err="1"/>
              <a:t>presentation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Ahmet &amp; Hanna -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C7979A-E43C-495F-9B22-4BFE71D9739E}"/>
              </a:ext>
            </a:extLst>
          </p:cNvPr>
          <p:cNvSpPr txBox="1"/>
          <p:nvPr/>
        </p:nvSpPr>
        <p:spPr>
          <a:xfrm>
            <a:off x="676274" y="2000250"/>
            <a:ext cx="7629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Webscrapping</a:t>
            </a:r>
            <a:r>
              <a:rPr lang="de-DE" dirty="0"/>
              <a:t> </a:t>
            </a:r>
            <a:r>
              <a:rPr lang="de-DE" i="1" dirty="0">
                <a:hlinkClick r:id="rId3"/>
              </a:rPr>
              <a:t>www.immobilienscout24.de</a:t>
            </a:r>
            <a:r>
              <a:rPr lang="de-DE" i="1" dirty="0"/>
              <a:t> </a:t>
            </a:r>
            <a:r>
              <a:rPr lang="de-DE" dirty="0"/>
              <a:t>on 01.03.2023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Resulted</a:t>
            </a:r>
            <a:r>
              <a:rPr lang="de-DE" dirty="0"/>
              <a:t> in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3.5k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apartments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Features: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12427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9090DE-EF91-4620-A4A2-8649F503F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33" y="2227228"/>
            <a:ext cx="7656134" cy="31083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AF0F98-A649-41B8-993A-138CC724E003}"/>
              </a:ext>
            </a:extLst>
          </p:cNvPr>
          <p:cNvSpPr txBox="1"/>
          <p:nvPr/>
        </p:nvSpPr>
        <p:spPr>
          <a:xfrm>
            <a:off x="743933" y="692288"/>
            <a:ext cx="7038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/>
              <a:t>One</a:t>
            </a:r>
            <a:r>
              <a:rPr lang="de-DE" sz="2000" b="1" dirty="0"/>
              <a:t> </a:t>
            </a:r>
            <a:r>
              <a:rPr lang="de-DE" sz="2000" b="1" dirty="0" err="1"/>
              <a:t>landlord</a:t>
            </a:r>
            <a:r>
              <a:rPr lang="de-DE" sz="2000" b="1" dirty="0"/>
              <a:t> </a:t>
            </a:r>
            <a:r>
              <a:rPr lang="de-DE" sz="2000" b="1" dirty="0" err="1"/>
              <a:t>owns</a:t>
            </a:r>
            <a:r>
              <a:rPr lang="de-DE" sz="2000" b="1" dirty="0"/>
              <a:t> 42% of all </a:t>
            </a:r>
            <a:r>
              <a:rPr lang="de-DE" sz="2000" b="1" dirty="0" err="1"/>
              <a:t>available</a:t>
            </a:r>
            <a:r>
              <a:rPr lang="de-DE" sz="2000" b="1" dirty="0"/>
              <a:t> </a:t>
            </a:r>
            <a:r>
              <a:rPr lang="de-DE" sz="2000" b="1" dirty="0" err="1"/>
              <a:t>flats</a:t>
            </a:r>
            <a:r>
              <a:rPr lang="de-DE" sz="2000" b="1" dirty="0"/>
              <a:t> and </a:t>
            </a:r>
            <a:r>
              <a:rPr lang="de-DE" sz="2000" b="1" dirty="0" err="1"/>
              <a:t>is</a:t>
            </a:r>
            <a:r>
              <a:rPr lang="de-DE" sz="2000" b="1" dirty="0"/>
              <a:t> </a:t>
            </a:r>
            <a:r>
              <a:rPr lang="de-DE" sz="2000" b="1" dirty="0" err="1"/>
              <a:t>driving</a:t>
            </a:r>
            <a:r>
              <a:rPr lang="de-DE" sz="2000" b="1" dirty="0"/>
              <a:t> the </a:t>
            </a:r>
            <a:r>
              <a:rPr lang="de-DE" sz="2000" b="1" dirty="0" err="1"/>
              <a:t>prices</a:t>
            </a:r>
            <a:r>
              <a:rPr lang="de-DE" sz="2000" b="1" dirty="0"/>
              <a:t> </a:t>
            </a:r>
            <a:r>
              <a:rPr lang="de-DE" sz="2000" b="1" dirty="0" err="1"/>
              <a:t>up</a:t>
            </a:r>
            <a:r>
              <a:rPr lang="de-DE" sz="2000" b="1" dirty="0"/>
              <a:t> </a:t>
            </a:r>
            <a:r>
              <a:rPr lang="de-DE" sz="2000" b="1" dirty="0" err="1"/>
              <a:t>with</a:t>
            </a:r>
            <a:r>
              <a:rPr lang="de-DE" sz="2000" b="1" dirty="0"/>
              <a:t> fully </a:t>
            </a:r>
            <a:r>
              <a:rPr lang="de-DE" sz="2000" b="1" dirty="0" err="1"/>
              <a:t>furnished</a:t>
            </a:r>
            <a:r>
              <a:rPr lang="de-DE" sz="2000" b="1" dirty="0"/>
              <a:t> </a:t>
            </a:r>
            <a:r>
              <a:rPr lang="de-DE" sz="2000" b="1" dirty="0" err="1"/>
              <a:t>apartments</a:t>
            </a:r>
            <a:endParaRPr lang="en-GB" sz="20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E30E6E-206E-42D0-B38D-18933BE89650}"/>
              </a:ext>
            </a:extLst>
          </p:cNvPr>
          <p:cNvSpPr/>
          <p:nvPr/>
        </p:nvSpPr>
        <p:spPr>
          <a:xfrm>
            <a:off x="4114800" y="3678269"/>
            <a:ext cx="2914650" cy="8270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16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E608BFE-F39E-4977-A93A-11AB6720E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59" t="21015" r="26316" b="21014"/>
          <a:stretch/>
        </p:blipFill>
        <p:spPr>
          <a:xfrm>
            <a:off x="0" y="390524"/>
            <a:ext cx="923926" cy="762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76AF387-BBAC-46F4-A9B8-AB2E2C0100E6}"/>
              </a:ext>
            </a:extLst>
          </p:cNvPr>
          <p:cNvSpPr/>
          <p:nvPr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06A9E6-67FE-4A87-B0D9-C0942ABDC833}"/>
              </a:ext>
            </a:extLst>
          </p:cNvPr>
          <p:cNvSpPr/>
          <p:nvPr/>
        </p:nvSpPr>
        <p:spPr>
          <a:xfrm>
            <a:off x="0" y="1209674"/>
            <a:ext cx="9144000" cy="2857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935099-1D10-433F-9A70-B6B1F8F9CE1D}"/>
              </a:ext>
            </a:extLst>
          </p:cNvPr>
          <p:cNvSpPr txBox="1"/>
          <p:nvPr/>
        </p:nvSpPr>
        <p:spPr>
          <a:xfrm>
            <a:off x="762000" y="390524"/>
            <a:ext cx="5848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dirty="0" err="1">
                <a:latin typeface="Bahnschrift SemiBold Condensed" panose="020B0502040204020203" pitchFamily="34" charset="0"/>
              </a:rPr>
              <a:t>Getting</a:t>
            </a:r>
            <a:r>
              <a:rPr lang="de-DE" sz="4000" b="1" u="sng" dirty="0">
                <a:latin typeface="Bahnschrift SemiBold Condensed" panose="020B0502040204020203" pitchFamily="34" charset="0"/>
              </a:rPr>
              <a:t> the </a:t>
            </a:r>
            <a:r>
              <a:rPr lang="de-DE" sz="4000" b="1" u="sng" dirty="0" err="1">
                <a:latin typeface="Bahnschrift SemiBold Condensed" panose="020B0502040204020203" pitchFamily="34" charset="0"/>
              </a:rPr>
              <a:t>data</a:t>
            </a:r>
            <a:r>
              <a:rPr lang="de-DE" sz="4000" b="1" u="sng" dirty="0">
                <a:latin typeface="Bahnschrift SemiBold Condensed" panose="020B0502040204020203" pitchFamily="34" charset="0"/>
              </a:rPr>
              <a:t>: </a:t>
            </a:r>
            <a:endParaRPr lang="en-GB" sz="4000" b="1" u="sng" dirty="0">
              <a:latin typeface="Bahnschrift SemiBold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0C303-7D64-4FAC-9EBF-899203F43148}"/>
              </a:ext>
            </a:extLst>
          </p:cNvPr>
          <p:cNvSpPr txBox="1"/>
          <p:nvPr/>
        </p:nvSpPr>
        <p:spPr>
          <a:xfrm>
            <a:off x="-200024" y="6467477"/>
            <a:ext cx="9477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/>
              <a:t>- </a:t>
            </a:r>
            <a:r>
              <a:rPr lang="de-DE" sz="1400" dirty="0"/>
              <a:t>10.03.2023 </a:t>
            </a:r>
            <a:r>
              <a:rPr lang="de-DE" sz="1400" dirty="0" err="1"/>
              <a:t>Ironhack</a:t>
            </a:r>
            <a:r>
              <a:rPr lang="de-DE" sz="1400" dirty="0"/>
              <a:t> final </a:t>
            </a:r>
            <a:r>
              <a:rPr lang="de-DE" sz="1400" dirty="0" err="1"/>
              <a:t>presentation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Ahmet &amp; Hanna -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26805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96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 Condensed</vt:lpstr>
      <vt:lpstr>Bahnschrift SemiBold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Hinata Weidemann</dc:creator>
  <cp:lastModifiedBy>Hinata Weidemann</cp:lastModifiedBy>
  <cp:revision>20</cp:revision>
  <dcterms:created xsi:type="dcterms:W3CDTF">2023-03-09T10:52:38Z</dcterms:created>
  <dcterms:modified xsi:type="dcterms:W3CDTF">2023-03-09T22:37:49Z</dcterms:modified>
</cp:coreProperties>
</file>