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0" r:id="rId2"/>
    <p:sldId id="263" r:id="rId3"/>
    <p:sldId id="266" r:id="rId4"/>
    <p:sldId id="264" r:id="rId5"/>
    <p:sldId id="267" r:id="rId6"/>
    <p:sldId id="265" r:id="rId7"/>
    <p:sldId id="268" r:id="rId8"/>
  </p:sldIdLst>
  <p:sldSz cx="9144000" cy="6858000" type="screen4x3"/>
  <p:notesSz cx="7099300" cy="10234613"/>
  <p:custDataLst>
    <p:tags r:id="rId1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89178" autoAdjust="0"/>
  </p:normalViewPr>
  <p:slideViewPr>
    <p:cSldViewPr>
      <p:cViewPr>
        <p:scale>
          <a:sx n="68" d="100"/>
          <a:sy n="68" d="100"/>
        </p:scale>
        <p:origin x="-932" y="56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980182"/>
            <a:ext cx="8424862" cy="2736850"/>
          </a:xfrm>
        </p:spPr>
        <p:txBody>
          <a:bodyPr/>
          <a:lstStyle/>
          <a:p>
            <a:pPr eaLnBrk="1" hangingPunct="1"/>
            <a:r>
              <a:rPr lang="en-US" dirty="0"/>
              <a:t>Adaptive Cutaways for Comprehensible Rendering of Polygonal Scenes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789337"/>
            <a:ext cx="8424862" cy="1439863"/>
          </a:xfrm>
        </p:spPr>
        <p:txBody>
          <a:bodyPr/>
          <a:lstStyle/>
          <a:p>
            <a:pPr eaLnBrk="1" hangingPunct="1"/>
            <a:r>
              <a:rPr lang="de-DE" dirty="0"/>
              <a:t>Christian Brändle </a:t>
            </a:r>
            <a:r>
              <a:rPr lang="de-DE" dirty="0" err="1"/>
              <a:t>and</a:t>
            </a:r>
            <a:r>
              <a:rPr lang="de-DE" dirty="0"/>
              <a:t> Hanna Huber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41767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 dirty="0">
                <a:solidFill>
                  <a:schemeClr val="bg2"/>
                </a:solidFill>
              </a:rPr>
              <a:t>1 </a:t>
            </a:r>
            <a:r>
              <a:rPr lang="en-US" sz="20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Vienna University of Technology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27538" y="4652963"/>
            <a:ext cx="4176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2 </a:t>
            </a:r>
            <a:r>
              <a:rPr lang="en-US" sz="2000">
                <a:solidFill>
                  <a:schemeClr val="bg2"/>
                </a:solidFill>
              </a:rPr>
              <a:t>&lt;insert 2nd affiliation </a:t>
            </a:r>
            <a:br>
              <a:rPr lang="en-US" sz="2000">
                <a:solidFill>
                  <a:schemeClr val="bg2"/>
                </a:solidFill>
              </a:rPr>
            </a:br>
            <a:r>
              <a:rPr lang="en-US" sz="2000">
                <a:solidFill>
                  <a:schemeClr val="bg2"/>
                </a:solidFill>
              </a:rPr>
              <a:t>(institute) here&gt;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&lt;insert 2nd affiliation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(university) here&gt;</a:t>
            </a:r>
          </a:p>
        </p:txBody>
      </p:sp>
    </p:spTree>
    <p:extLst>
      <p:ext uri="{BB962C8B-B14F-4D97-AF65-F5344CB8AC3E}">
        <p14:creationId xmlns:p14="http://schemas.microsoft.com/office/powerpoint/2010/main" val="22313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908050"/>
            <a:ext cx="4371975" cy="5473700"/>
          </a:xfrm>
        </p:spPr>
        <p:txBody>
          <a:bodyPr/>
          <a:lstStyle/>
          <a:p>
            <a:pPr eaLnBrk="1" hangingPunct="1"/>
            <a:r>
              <a:rPr lang="en-US" sz="2800" dirty="0"/>
              <a:t>Solve occlusion problem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View-dependent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Interactive frame rates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81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5832772" cy="5473700"/>
          </a:xfrm>
        </p:spPr>
        <p:txBody>
          <a:bodyPr/>
          <a:lstStyle/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scene</a:t>
            </a:r>
            <a:r>
              <a:rPr lang="de-DE" dirty="0" smtClean="0"/>
              <a:t> in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/>
              <a:t>Objects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 smtClean="0"/>
              <a:t>interest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Store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/>
          </a:p>
          <a:p>
            <a:r>
              <a:rPr lang="de-DE" b="1" dirty="0" err="1" smtClean="0"/>
              <a:t>Cutaway</a:t>
            </a:r>
            <a:r>
              <a:rPr lang="de-DE" b="1" dirty="0" smtClean="0"/>
              <a:t> </a:t>
            </a:r>
            <a:r>
              <a:rPr lang="de-DE" b="1" dirty="0" err="1" smtClean="0"/>
              <a:t>surface</a:t>
            </a:r>
            <a:r>
              <a:rPr lang="de-DE" b="1" dirty="0" smtClean="0"/>
              <a:t>:</a:t>
            </a:r>
            <a:r>
              <a:rPr lang="de-DE" b="1" dirty="0"/>
              <a:t/>
            </a:r>
            <a:br>
              <a:rPr lang="de-DE" b="1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 err="1" smtClean="0"/>
              <a:t>Secondary</a:t>
            </a:r>
            <a:r>
              <a:rPr lang="de-DE" b="1" dirty="0" smtClean="0"/>
              <a:t> </a:t>
            </a:r>
            <a:r>
              <a:rPr lang="de-DE" b="1" dirty="0" err="1" smtClean="0"/>
              <a:t>objects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Clip at </a:t>
            </a:r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969256"/>
            <a:ext cx="4392487" cy="67576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9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59" y="1654418"/>
            <a:ext cx="3803845" cy="4438878"/>
          </a:xfrm>
        </p:spPr>
      </p:pic>
    </p:spTree>
    <p:extLst>
      <p:ext uri="{BB962C8B-B14F-4D97-AF65-F5344CB8AC3E}">
        <p14:creationId xmlns:p14="http://schemas.microsoft.com/office/powerpoint/2010/main" val="1453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C++ </a:t>
            </a:r>
          </a:p>
          <a:p>
            <a:pPr eaLnBrk="1" hangingPunct="1"/>
            <a:r>
              <a:rPr lang="en-US" dirty="0" smtClean="0"/>
              <a:t>TCL: GUI</a:t>
            </a:r>
          </a:p>
          <a:p>
            <a:pPr eaLnBrk="1" hangingPunct="1"/>
            <a:r>
              <a:rPr lang="en-US" dirty="0" smtClean="0"/>
              <a:t>OpenGL: 3 passes</a:t>
            </a:r>
          </a:p>
          <a:p>
            <a:pPr lvl="1" eaLnBrk="1" hangingPunct="1"/>
            <a:r>
              <a:rPr lang="en-US" dirty="0" smtClean="0"/>
              <a:t>1. Initial depth map</a:t>
            </a:r>
          </a:p>
          <a:p>
            <a:pPr lvl="1" eaLnBrk="1" hangingPunct="1"/>
            <a:r>
              <a:rPr lang="en-US" dirty="0" smtClean="0"/>
              <a:t>2. Cutaway surface (jump flooding) </a:t>
            </a:r>
          </a:p>
          <a:p>
            <a:pPr lvl="1" eaLnBrk="1" hangingPunct="1"/>
            <a:r>
              <a:rPr lang="en-US" dirty="0" smtClean="0"/>
              <a:t>3. Render Scene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Jump 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quad</a:t>
            </a:r>
            <a:endParaRPr lang="de-DE" dirty="0" smtClean="0"/>
          </a:p>
          <a:p>
            <a:r>
              <a:rPr lang="de-DE" dirty="0" smtClean="0"/>
              <a:t>log(n) </a:t>
            </a:r>
            <a:r>
              <a:rPr lang="de-DE" dirty="0" err="1" smtClean="0"/>
              <a:t>iterations</a:t>
            </a:r>
            <a:r>
              <a:rPr lang="de-DE" dirty="0" smtClean="0"/>
              <a:t>: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= n/2…1</a:t>
            </a:r>
          </a:p>
          <a:p>
            <a:r>
              <a:rPr lang="de-DE" dirty="0" smtClean="0"/>
              <a:t>2 </a:t>
            </a:r>
            <a:r>
              <a:rPr lang="de-DE" dirty="0" err="1" smtClean="0"/>
              <a:t>textures</a:t>
            </a:r>
            <a:endParaRPr lang="de-DE" dirty="0" smtClean="0"/>
          </a:p>
          <a:p>
            <a:pPr lvl="1"/>
            <a:r>
              <a:rPr lang="de-DE" dirty="0" smtClean="0"/>
              <a:t>Read (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iterartion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Write</a:t>
            </a:r>
          </a:p>
          <a:p>
            <a:r>
              <a:rPr lang="de-DE" dirty="0" err="1" smtClean="0"/>
              <a:t>Vertexshader</a:t>
            </a:r>
            <a:r>
              <a:rPr lang="de-DE" dirty="0" smtClean="0"/>
              <a:t>: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coords</a:t>
            </a:r>
            <a:endParaRPr lang="de-DE" dirty="0" smtClean="0"/>
          </a:p>
          <a:p>
            <a:r>
              <a:rPr lang="de-DE" dirty="0" err="1" smtClean="0"/>
              <a:t>Fragmentshader</a:t>
            </a:r>
            <a:r>
              <a:rPr lang="de-DE" dirty="0" smtClean="0"/>
              <a:t>: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" y="5012186"/>
            <a:ext cx="7158929" cy="14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59569" y="2060575"/>
            <a:ext cx="842486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kern="0" dirty="0" smtClean="0">
                <a:solidFill>
                  <a:schemeClr val="tx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5652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Adaptive </a:t>
            </a:r>
            <a:r>
              <a:rPr lang="de-DE" i="1" dirty="0" err="1" smtClean="0"/>
              <a:t>Cutaways</a:t>
            </a:r>
            <a:r>
              <a:rPr lang="de-DE" i="1" dirty="0" smtClean="0"/>
              <a:t> </a:t>
            </a:r>
            <a:r>
              <a:rPr lang="en-US" i="1" dirty="0"/>
              <a:t>for Comprehensible Rendering of Polygonal Scenes </a:t>
            </a:r>
            <a:r>
              <a:rPr lang="de-DE" dirty="0" smtClean="0"/>
              <a:t>[Burns + Finkelstein, 2012]</a:t>
            </a:r>
          </a:p>
          <a:p>
            <a:r>
              <a:rPr lang="en-US" i="1" dirty="0"/>
              <a:t>Jump Flooding in GPU with Applications to </a:t>
            </a:r>
            <a:r>
              <a:rPr lang="en-US" i="1" dirty="0" err="1"/>
              <a:t>Voronoi</a:t>
            </a:r>
            <a:r>
              <a:rPr lang="en-US" i="1" dirty="0"/>
              <a:t> Diagram and Distance </a:t>
            </a:r>
            <a:r>
              <a:rPr lang="en-US" i="1" dirty="0" smtClean="0"/>
              <a:t>Transform </a:t>
            </a:r>
            <a:r>
              <a:rPr lang="de-DE" dirty="0" smtClean="0"/>
              <a:t>[</a:t>
            </a:r>
            <a:r>
              <a:rPr lang="de-DE" dirty="0" err="1" smtClean="0"/>
              <a:t>Rong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Tan 2006]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695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165</Words>
  <Application>Microsoft Office PowerPoint</Application>
  <PresentationFormat>Bildschirmpräsentation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Blends</vt:lpstr>
      <vt:lpstr>Adaptive Cutaways for Comprehensible Rendering of Polygonal Scenes</vt:lpstr>
      <vt:lpstr>Motivation</vt:lpstr>
      <vt:lpstr>Cutaway Method</vt:lpstr>
      <vt:lpstr>Implementation</vt:lpstr>
      <vt:lpstr>Jump Flooding</vt:lpstr>
      <vt:lpstr>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2016-05-31T17:45:58Z</dcterms:modified>
</cp:coreProperties>
</file>