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0" r:id="rId2"/>
    <p:sldId id="263" r:id="rId3"/>
    <p:sldId id="266" r:id="rId4"/>
    <p:sldId id="264" r:id="rId5"/>
    <p:sldId id="267" r:id="rId6"/>
    <p:sldId id="265" r:id="rId7"/>
  </p:sldIdLst>
  <p:sldSz cx="9144000" cy="6858000" type="screen4x3"/>
  <p:notesSz cx="7099300" cy="10234613"/>
  <p:custDataLst>
    <p:tags r:id="rId10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E3FFDF"/>
    <a:srgbClr val="CBFFB1"/>
    <a:srgbClr val="BCFF8F"/>
    <a:srgbClr val="00CCFF"/>
    <a:srgbClr val="C0C0C0"/>
    <a:srgbClr val="00FFFF"/>
    <a:srgbClr val="FAFD00"/>
    <a:srgbClr val="EAEC5E"/>
    <a:srgbClr val="C1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89178" autoAdjust="0"/>
  </p:normalViewPr>
  <p:slideViewPr>
    <p:cSldViewPr>
      <p:cViewPr>
        <p:scale>
          <a:sx n="68" d="100"/>
          <a:sy n="68" d="100"/>
        </p:scale>
        <p:origin x="-932" y="44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91563" y="85725"/>
            <a:ext cx="336550" cy="6121400"/>
            <a:chOff x="5475" y="54"/>
            <a:chExt cx="212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388" y="115888"/>
            <a:ext cx="8424862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8424862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908050"/>
            <a:ext cx="43767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3783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3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27238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7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980182"/>
            <a:ext cx="8424862" cy="2736850"/>
          </a:xfrm>
        </p:spPr>
        <p:txBody>
          <a:bodyPr/>
          <a:lstStyle/>
          <a:p>
            <a:pPr eaLnBrk="1" hangingPunct="1"/>
            <a:r>
              <a:rPr lang="en-US" dirty="0"/>
              <a:t>Adaptive Cutaways for Comprehensible Rendering of Polygonal Scenes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789337"/>
            <a:ext cx="8424862" cy="1439863"/>
          </a:xfrm>
        </p:spPr>
        <p:txBody>
          <a:bodyPr/>
          <a:lstStyle/>
          <a:p>
            <a:pPr eaLnBrk="1" hangingPunct="1"/>
            <a:r>
              <a:rPr lang="de-DE" dirty="0"/>
              <a:t>Christian Brändle </a:t>
            </a:r>
            <a:r>
              <a:rPr lang="de-DE" dirty="0" err="1"/>
              <a:t>and</a:t>
            </a:r>
            <a:r>
              <a:rPr lang="de-DE" dirty="0"/>
              <a:t> Hanna Huber</a:t>
            </a:r>
            <a:endParaRPr lang="de-DE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417671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aseline="30000" dirty="0">
                <a:solidFill>
                  <a:schemeClr val="bg2"/>
                </a:solidFill>
              </a:rPr>
              <a:t>1 </a:t>
            </a:r>
            <a:r>
              <a:rPr lang="en-US" sz="2000" dirty="0">
                <a:solidFill>
                  <a:schemeClr val="bg2"/>
                </a:solidFill>
              </a:rPr>
              <a:t>Institute of Computer Graphics and Algorithms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bg2"/>
                </a:solidFill>
              </a:rPr>
              <a:t>Vienna University of Technology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427538" y="4652963"/>
            <a:ext cx="417671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aseline="30000">
                <a:solidFill>
                  <a:schemeClr val="bg2"/>
                </a:solidFill>
              </a:rPr>
              <a:t>2 </a:t>
            </a:r>
            <a:r>
              <a:rPr lang="en-US" sz="2000">
                <a:solidFill>
                  <a:schemeClr val="bg2"/>
                </a:solidFill>
              </a:rPr>
              <a:t>&lt;insert 2nd affiliation </a:t>
            </a:r>
            <a:br>
              <a:rPr lang="en-US" sz="2000">
                <a:solidFill>
                  <a:schemeClr val="bg2"/>
                </a:solidFill>
              </a:rPr>
            </a:br>
            <a:r>
              <a:rPr lang="en-US" sz="2000">
                <a:solidFill>
                  <a:schemeClr val="bg2"/>
                </a:solidFill>
              </a:rPr>
              <a:t>(institute) here&gt;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&lt;insert 2nd affiliation </a:t>
            </a:r>
            <a:br>
              <a:rPr lang="en-US" sz="2000" b="1">
                <a:solidFill>
                  <a:schemeClr val="bg2"/>
                </a:solidFill>
              </a:rPr>
            </a:br>
            <a:r>
              <a:rPr lang="en-US" sz="2000" b="1">
                <a:solidFill>
                  <a:schemeClr val="bg2"/>
                </a:solidFill>
              </a:rPr>
              <a:t>(university) here&gt;</a:t>
            </a:r>
          </a:p>
        </p:txBody>
      </p:sp>
    </p:spTree>
    <p:extLst>
      <p:ext uri="{BB962C8B-B14F-4D97-AF65-F5344CB8AC3E}">
        <p14:creationId xmlns:p14="http://schemas.microsoft.com/office/powerpoint/2010/main" val="22313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908050"/>
            <a:ext cx="4371975" cy="5473700"/>
          </a:xfrm>
        </p:spPr>
        <p:txBody>
          <a:bodyPr/>
          <a:lstStyle/>
          <a:p>
            <a:pPr eaLnBrk="1" hangingPunct="1"/>
            <a:r>
              <a:rPr lang="en-US" sz="2800" dirty="0"/>
              <a:t>Solve occlusion problem</a:t>
            </a: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View-dependent</a:t>
            </a: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Interactive frame rates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381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9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Cutaway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5832772" cy="5473700"/>
          </a:xfrm>
        </p:spPr>
        <p:txBody>
          <a:bodyPr/>
          <a:lstStyle/>
          <a:p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scene</a:t>
            </a:r>
            <a:r>
              <a:rPr lang="de-DE" dirty="0" smtClean="0"/>
              <a:t> in </a:t>
            </a:r>
            <a:r>
              <a:rPr lang="de-DE" dirty="0" err="1" smtClean="0"/>
              <a:t>screen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800" dirty="0" smtClean="0"/>
              <a:t> </a:t>
            </a:r>
            <a:endParaRPr lang="de-DE" dirty="0" smtClean="0"/>
          </a:p>
          <a:p>
            <a:r>
              <a:rPr lang="de-DE" b="1" dirty="0"/>
              <a:t>Objects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 smtClean="0"/>
              <a:t>interest</a:t>
            </a:r>
            <a:r>
              <a:rPr lang="de-DE" b="1" dirty="0" smtClean="0"/>
              <a:t>: </a:t>
            </a:r>
            <a:br>
              <a:rPr lang="de-DE" b="1" dirty="0" smtClean="0"/>
            </a:br>
            <a:r>
              <a:rPr lang="de-DE" dirty="0" smtClean="0"/>
              <a:t>Store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endParaRPr lang="de-DE" dirty="0"/>
          </a:p>
          <a:p>
            <a:r>
              <a:rPr lang="de-DE" b="1" dirty="0" smtClean="0"/>
              <a:t>Jump </a:t>
            </a:r>
            <a:r>
              <a:rPr lang="de-DE" b="1" dirty="0" err="1" smtClean="0"/>
              <a:t>flooding</a:t>
            </a:r>
            <a:r>
              <a:rPr lang="de-DE" b="1" dirty="0" smtClean="0"/>
              <a:t>:</a:t>
            </a:r>
          </a:p>
          <a:p>
            <a:pPr lvl="1"/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neighboring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transform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/>
              <a:t>cutaway</a:t>
            </a:r>
            <a:r>
              <a:rPr lang="de-DE" dirty="0"/>
              <a:t> </a:t>
            </a:r>
            <a:r>
              <a:rPr lang="de-DE" dirty="0" err="1" smtClean="0"/>
              <a:t>surface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800" dirty="0" smtClean="0"/>
              <a:t> </a:t>
            </a:r>
            <a:endParaRPr lang="de-DE" dirty="0" smtClean="0"/>
          </a:p>
          <a:p>
            <a:r>
              <a:rPr lang="de-DE" b="1" dirty="0" err="1" smtClean="0"/>
              <a:t>Secondary</a:t>
            </a:r>
            <a:r>
              <a:rPr lang="de-DE" b="1" dirty="0" smtClean="0"/>
              <a:t> </a:t>
            </a:r>
            <a:r>
              <a:rPr lang="de-DE" b="1" dirty="0" err="1" smtClean="0"/>
              <a:t>objects</a:t>
            </a:r>
            <a:r>
              <a:rPr lang="de-DE" b="1" dirty="0" smtClean="0"/>
              <a:t>: </a:t>
            </a:r>
            <a:br>
              <a:rPr lang="de-DE" b="1" dirty="0" smtClean="0"/>
            </a:br>
            <a:r>
              <a:rPr lang="de-DE" dirty="0" smtClean="0"/>
              <a:t>Clip at </a:t>
            </a:r>
            <a:r>
              <a:rPr lang="de-DE" dirty="0" err="1" smtClean="0"/>
              <a:t>cutaway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pic>
        <p:nvPicPr>
          <p:cNvPr id="9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59" y="1654418"/>
            <a:ext cx="3803845" cy="4438878"/>
          </a:xfrm>
        </p:spPr>
      </p:pic>
    </p:spTree>
    <p:extLst>
      <p:ext uri="{BB962C8B-B14F-4D97-AF65-F5344CB8AC3E}">
        <p14:creationId xmlns:p14="http://schemas.microsoft.com/office/powerpoint/2010/main" val="14535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</a:t>
            </a:r>
            <a:endParaRPr lang="en-US" dirty="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TCL: GUI</a:t>
            </a:r>
          </a:p>
          <a:p>
            <a:pPr eaLnBrk="1" hangingPunct="1"/>
            <a:r>
              <a:rPr lang="en-US" dirty="0" smtClean="0"/>
              <a:t>OpenGL: 3 render passes</a:t>
            </a:r>
          </a:p>
          <a:p>
            <a:pPr lvl="1" eaLnBrk="1" hangingPunct="1"/>
            <a:r>
              <a:rPr lang="en-US" dirty="0" smtClean="0"/>
              <a:t>Depth pass</a:t>
            </a:r>
          </a:p>
          <a:p>
            <a:pPr lvl="1" eaLnBrk="1" hangingPunct="1"/>
            <a:r>
              <a:rPr lang="en-US" dirty="0" smtClean="0"/>
              <a:t>Jump flooding</a:t>
            </a:r>
          </a:p>
          <a:p>
            <a:pPr lvl="1" eaLnBrk="1" hangingPunct="1"/>
            <a:r>
              <a:rPr lang="en-US" dirty="0" smtClean="0"/>
              <a:t>Render scene</a:t>
            </a:r>
          </a:p>
          <a:p>
            <a:pPr eaLnBrk="1" hangingPunct="1"/>
            <a:r>
              <a:rPr lang="en-US" dirty="0" smtClean="0"/>
              <a:t>Depth pass</a:t>
            </a:r>
          </a:p>
          <a:p>
            <a:pPr lvl="1" eaLnBrk="1" hangingPunct="1"/>
            <a:r>
              <a:rPr lang="en-US" dirty="0" smtClean="0"/>
              <a:t>Render objects of interest</a:t>
            </a:r>
          </a:p>
          <a:p>
            <a:pPr lvl="1" eaLnBrk="1" hangingPunct="1"/>
            <a:r>
              <a:rPr lang="en-US" dirty="0" smtClean="0"/>
              <a:t>Store screen space </a:t>
            </a:r>
            <a:r>
              <a:rPr lang="en-US" dirty="0" err="1" smtClean="0"/>
              <a:t>coords</a:t>
            </a:r>
            <a:r>
              <a:rPr lang="en-US" dirty="0" smtClean="0"/>
              <a:t> + depth</a:t>
            </a:r>
          </a:p>
          <a:p>
            <a:pPr lvl="1" eaLnBrk="1" hangingPunct="1"/>
            <a:r>
              <a:rPr lang="en-US" dirty="0" smtClean="0"/>
              <a:t>Render to texture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78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Jump </a:t>
            </a:r>
            <a:r>
              <a:rPr lang="de-DE" dirty="0" err="1" smtClean="0"/>
              <a:t>Flooding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028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Results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59569" y="2060575"/>
            <a:ext cx="8424862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kern="0" dirty="0" smtClean="0">
                <a:solidFill>
                  <a:schemeClr val="tx1"/>
                </a:solidFill>
              </a:rPr>
              <a:t>Demo…</a:t>
            </a:r>
            <a:endParaRPr lang="en-US" sz="4000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2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100</Words>
  <Application>Microsoft Office PowerPoint</Application>
  <PresentationFormat>Bildschirmpräsentation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Blends</vt:lpstr>
      <vt:lpstr>Adaptive Cutaways for Comprehensible Rendering of Polygonal Scenes</vt:lpstr>
      <vt:lpstr>Motivation</vt:lpstr>
      <vt:lpstr>Cutaway Method</vt:lpstr>
      <vt:lpstr>Implementation</vt:lpstr>
      <vt:lpstr>Jump Flooding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2016-05-30T09:34:45Z</dcterms:modified>
</cp:coreProperties>
</file>