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0E8C-0BE6-4855-914C-64FA2729960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0C46E-3B37-4556-9966-C3FC02CD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2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0088" y="1141413"/>
            <a:ext cx="5473700" cy="3079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C8B8E3-80CE-497B-8647-2049236AA4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02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9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5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3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354E-C3FE-4032-8C59-5588B482818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E1607-A0E3-4679-9BA1-38511EC9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86001"/>
            <a:ext cx="12192000" cy="391001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-47095" y="2261562"/>
            <a:ext cx="12192000" cy="3910011"/>
          </a:xfrm>
          <a:prstGeom prst="rect">
            <a:avLst/>
          </a:prstGeom>
          <a:solidFill>
            <a:schemeClr val="bg2">
              <a:alpha val="5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287" y="10587"/>
            <a:ext cx="10515600" cy="1325563"/>
          </a:xfrm>
        </p:spPr>
        <p:txBody>
          <a:bodyPr/>
          <a:lstStyle/>
          <a:p>
            <a:r>
              <a:rPr lang="en-US" dirty="0"/>
              <a:t>Analytics Solution </a:t>
            </a:r>
            <a:r>
              <a:rPr lang="en-US" dirty="0" smtClean="0"/>
              <a:t>Architecture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1241403" y="1832962"/>
            <a:ext cx="3062249" cy="405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87363" y="1976045"/>
            <a:ext cx="3062249" cy="405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1241403" y="1271940"/>
            <a:ext cx="3062249" cy="502511"/>
          </a:xfrm>
          <a:prstGeom prst="roundRect">
            <a:avLst>
              <a:gd name="adj" fmla="val 1337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Layer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41403" y="5892800"/>
            <a:ext cx="3062249" cy="139919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1587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79A0"/>
              </a:buClr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18314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79278" y="1816885"/>
            <a:ext cx="3062249" cy="405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4860296" y="1271940"/>
            <a:ext cx="3062249" cy="502511"/>
          </a:xfrm>
          <a:prstGeom prst="roundRect">
            <a:avLst>
              <a:gd name="adj" fmla="val 11784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 Layer</a:t>
            </a: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860296" y="5892800"/>
            <a:ext cx="3062249" cy="13991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1587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79A0"/>
              </a:buClr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18314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8479188" y="1271940"/>
            <a:ext cx="3062249" cy="502511"/>
          </a:xfrm>
          <a:prstGeom prst="roundRect">
            <a:avLst>
              <a:gd name="adj" fmla="val 10191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Access Layer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479188" y="5892800"/>
            <a:ext cx="3062249" cy="13991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8314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55188" y="3507609"/>
            <a:ext cx="1828368" cy="664500"/>
            <a:chOff x="1847862" y="1859825"/>
            <a:chExt cx="1828368" cy="664500"/>
          </a:xfrm>
        </p:grpSpPr>
        <p:cxnSp>
          <p:nvCxnSpPr>
            <p:cNvPr id="38" name="Straight Connector 37"/>
            <p:cNvCxnSpPr>
              <a:stCxn id="120" idx="1"/>
            </p:cNvCxnSpPr>
            <p:nvPr/>
          </p:nvCxnSpPr>
          <p:spPr>
            <a:xfrm flipH="1">
              <a:off x="1847862" y="2195554"/>
              <a:ext cx="1828368" cy="10813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Oval 40"/>
            <p:cNvSpPr/>
            <p:nvPr/>
          </p:nvSpPr>
          <p:spPr>
            <a:xfrm rot="5400000">
              <a:off x="2408403" y="1859825"/>
              <a:ext cx="664500" cy="6645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4395175" y="3698623"/>
            <a:ext cx="388104" cy="299357"/>
            <a:chOff x="6770688" y="2192338"/>
            <a:chExt cx="465138" cy="358775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6956425" y="2203451"/>
              <a:ext cx="269875" cy="339725"/>
            </a:xfrm>
            <a:custGeom>
              <a:avLst/>
              <a:gdLst>
                <a:gd name="T0" fmla="*/ 1532 w 1532"/>
                <a:gd name="T1" fmla="*/ 963 h 1925"/>
                <a:gd name="T2" fmla="*/ 1488 w 1532"/>
                <a:gd name="T3" fmla="*/ 1067 h 1925"/>
                <a:gd name="T4" fmla="*/ 654 w 1532"/>
                <a:gd name="T5" fmla="*/ 1889 h 1925"/>
                <a:gd name="T6" fmla="*/ 511 w 1532"/>
                <a:gd name="T7" fmla="*/ 1905 h 1925"/>
                <a:gd name="T8" fmla="*/ 457 w 1532"/>
                <a:gd name="T9" fmla="*/ 1822 h 1925"/>
                <a:gd name="T10" fmla="*/ 457 w 1532"/>
                <a:gd name="T11" fmla="*/ 1406 h 1925"/>
                <a:gd name="T12" fmla="*/ 0 w 1532"/>
                <a:gd name="T13" fmla="*/ 1406 h 1925"/>
                <a:gd name="T14" fmla="*/ 0 w 1532"/>
                <a:gd name="T15" fmla="*/ 519 h 1925"/>
                <a:gd name="T16" fmla="*/ 457 w 1532"/>
                <a:gd name="T17" fmla="*/ 519 h 1925"/>
                <a:gd name="T18" fmla="*/ 457 w 1532"/>
                <a:gd name="T19" fmla="*/ 103 h 1925"/>
                <a:gd name="T20" fmla="*/ 511 w 1532"/>
                <a:gd name="T21" fmla="*/ 20 h 1925"/>
                <a:gd name="T22" fmla="*/ 654 w 1532"/>
                <a:gd name="T23" fmla="*/ 36 h 1925"/>
                <a:gd name="T24" fmla="*/ 1488 w 1532"/>
                <a:gd name="T25" fmla="*/ 858 h 1925"/>
                <a:gd name="T26" fmla="*/ 1532 w 1532"/>
                <a:gd name="T27" fmla="*/ 963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2" h="1925">
                  <a:moveTo>
                    <a:pt x="1532" y="963"/>
                  </a:moveTo>
                  <a:cubicBezTo>
                    <a:pt x="1532" y="1000"/>
                    <a:pt x="1517" y="1038"/>
                    <a:pt x="1488" y="1067"/>
                  </a:cubicBezTo>
                  <a:cubicBezTo>
                    <a:pt x="654" y="1889"/>
                    <a:pt x="654" y="1889"/>
                    <a:pt x="654" y="1889"/>
                  </a:cubicBezTo>
                  <a:cubicBezTo>
                    <a:pt x="624" y="1919"/>
                    <a:pt x="561" y="1925"/>
                    <a:pt x="511" y="1905"/>
                  </a:cubicBezTo>
                  <a:cubicBezTo>
                    <a:pt x="487" y="1896"/>
                    <a:pt x="457" y="1872"/>
                    <a:pt x="457" y="1822"/>
                  </a:cubicBezTo>
                  <a:cubicBezTo>
                    <a:pt x="457" y="1406"/>
                    <a:pt x="457" y="1406"/>
                    <a:pt x="457" y="1406"/>
                  </a:cubicBezTo>
                  <a:cubicBezTo>
                    <a:pt x="0" y="1406"/>
                    <a:pt x="0" y="1406"/>
                    <a:pt x="0" y="1406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457" y="519"/>
                    <a:pt x="457" y="519"/>
                    <a:pt x="457" y="519"/>
                  </a:cubicBezTo>
                  <a:cubicBezTo>
                    <a:pt x="457" y="103"/>
                    <a:pt x="457" y="103"/>
                    <a:pt x="457" y="103"/>
                  </a:cubicBezTo>
                  <a:cubicBezTo>
                    <a:pt x="457" y="53"/>
                    <a:pt x="487" y="30"/>
                    <a:pt x="511" y="20"/>
                  </a:cubicBezTo>
                  <a:cubicBezTo>
                    <a:pt x="561" y="0"/>
                    <a:pt x="624" y="7"/>
                    <a:pt x="654" y="36"/>
                  </a:cubicBezTo>
                  <a:cubicBezTo>
                    <a:pt x="1488" y="858"/>
                    <a:pt x="1488" y="858"/>
                    <a:pt x="1488" y="858"/>
                  </a:cubicBezTo>
                  <a:cubicBezTo>
                    <a:pt x="1517" y="887"/>
                    <a:pt x="1532" y="925"/>
                    <a:pt x="1532" y="963"/>
                  </a:cubicBezTo>
                  <a:close/>
                </a:path>
              </a:pathLst>
            </a:custGeom>
            <a:solidFill>
              <a:srgbClr val="F8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0A0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770688" y="2192338"/>
              <a:ext cx="465138" cy="358775"/>
            </a:xfrm>
            <a:custGeom>
              <a:avLst/>
              <a:gdLst>
                <a:gd name="T0" fmla="*/ 54 w 2634"/>
                <a:gd name="T1" fmla="*/ 229 h 2030"/>
                <a:gd name="T2" fmla="*/ 1340 w 2634"/>
                <a:gd name="T3" fmla="*/ 282 h 2030"/>
                <a:gd name="T4" fmla="*/ 54 w 2634"/>
                <a:gd name="T5" fmla="*/ 336 h 2030"/>
                <a:gd name="T6" fmla="*/ 807 w 2634"/>
                <a:gd name="T7" fmla="*/ 524 h 2030"/>
                <a:gd name="T8" fmla="*/ 0 w 2634"/>
                <a:gd name="T9" fmla="*/ 578 h 2030"/>
                <a:gd name="T10" fmla="*/ 807 w 2634"/>
                <a:gd name="T11" fmla="*/ 632 h 2030"/>
                <a:gd name="T12" fmla="*/ 807 w 2634"/>
                <a:gd name="T13" fmla="*/ 524 h 2030"/>
                <a:gd name="T14" fmla="*/ 54 w 2634"/>
                <a:gd name="T15" fmla="*/ 820 h 2030"/>
                <a:gd name="T16" fmla="*/ 54 w 2634"/>
                <a:gd name="T17" fmla="*/ 927 h 2030"/>
                <a:gd name="T18" fmla="*/ 860 w 2634"/>
                <a:gd name="T19" fmla="*/ 874 h 2030"/>
                <a:gd name="T20" fmla="*/ 807 w 2634"/>
                <a:gd name="T21" fmla="*/ 1116 h 2030"/>
                <a:gd name="T22" fmla="*/ 0 w 2634"/>
                <a:gd name="T23" fmla="*/ 1169 h 2030"/>
                <a:gd name="T24" fmla="*/ 807 w 2634"/>
                <a:gd name="T25" fmla="*/ 1223 h 2030"/>
                <a:gd name="T26" fmla="*/ 807 w 2634"/>
                <a:gd name="T27" fmla="*/ 1116 h 2030"/>
                <a:gd name="T28" fmla="*/ 54 w 2634"/>
                <a:gd name="T29" fmla="*/ 1411 h 2030"/>
                <a:gd name="T30" fmla="*/ 54 w 2634"/>
                <a:gd name="T31" fmla="*/ 1519 h 2030"/>
                <a:gd name="T32" fmla="*/ 860 w 2634"/>
                <a:gd name="T33" fmla="*/ 1465 h 2030"/>
                <a:gd name="T34" fmla="*/ 1286 w 2634"/>
                <a:gd name="T35" fmla="*/ 1707 h 2030"/>
                <a:gd name="T36" fmla="*/ 0 w 2634"/>
                <a:gd name="T37" fmla="*/ 1761 h 2030"/>
                <a:gd name="T38" fmla="*/ 1286 w 2634"/>
                <a:gd name="T39" fmla="*/ 1815 h 2030"/>
                <a:gd name="T40" fmla="*/ 1286 w 2634"/>
                <a:gd name="T41" fmla="*/ 1707 h 2030"/>
                <a:gd name="T42" fmla="*/ 2575 w 2634"/>
                <a:gd name="T43" fmla="*/ 1164 h 2030"/>
                <a:gd name="T44" fmla="*/ 1620 w 2634"/>
                <a:gd name="T45" fmla="*/ 2030 h 2030"/>
                <a:gd name="T46" fmla="*/ 1452 w 2634"/>
                <a:gd name="T47" fmla="*/ 1881 h 2030"/>
                <a:gd name="T48" fmla="*/ 995 w 2634"/>
                <a:gd name="T49" fmla="*/ 1519 h 2030"/>
                <a:gd name="T50" fmla="*/ 1452 w 2634"/>
                <a:gd name="T51" fmla="*/ 524 h 2030"/>
                <a:gd name="T52" fmla="*/ 1539 w 2634"/>
                <a:gd name="T53" fmla="*/ 29 h 2030"/>
                <a:gd name="T54" fmla="*/ 2575 w 2634"/>
                <a:gd name="T55" fmla="*/ 879 h 2030"/>
                <a:gd name="T56" fmla="*/ 2527 w 2634"/>
                <a:gd name="T57" fmla="*/ 1021 h 2030"/>
                <a:gd name="T58" fmla="*/ 1665 w 2634"/>
                <a:gd name="T59" fmla="*/ 134 h 2030"/>
                <a:gd name="T60" fmla="*/ 1559 w 2634"/>
                <a:gd name="T61" fmla="*/ 162 h 2030"/>
                <a:gd name="T62" fmla="*/ 1102 w 2634"/>
                <a:gd name="T63" fmla="*/ 632 h 2030"/>
                <a:gd name="T64" fmla="*/ 1559 w 2634"/>
                <a:gd name="T65" fmla="*/ 1411 h 2030"/>
                <a:gd name="T66" fmla="*/ 1580 w 2634"/>
                <a:gd name="T67" fmla="*/ 1915 h 2030"/>
                <a:gd name="T68" fmla="*/ 2499 w 2634"/>
                <a:gd name="T69" fmla="*/ 1087 h 2030"/>
                <a:gd name="T70" fmla="*/ 2527 w 2634"/>
                <a:gd name="T71" fmla="*/ 1021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34" h="2030">
                  <a:moveTo>
                    <a:pt x="0" y="282"/>
                  </a:moveTo>
                  <a:cubicBezTo>
                    <a:pt x="0" y="253"/>
                    <a:pt x="24" y="229"/>
                    <a:pt x="54" y="229"/>
                  </a:cubicBezTo>
                  <a:cubicBezTo>
                    <a:pt x="1286" y="229"/>
                    <a:pt x="1286" y="229"/>
                    <a:pt x="1286" y="229"/>
                  </a:cubicBezTo>
                  <a:cubicBezTo>
                    <a:pt x="1316" y="229"/>
                    <a:pt x="1340" y="253"/>
                    <a:pt x="1340" y="282"/>
                  </a:cubicBezTo>
                  <a:cubicBezTo>
                    <a:pt x="1340" y="312"/>
                    <a:pt x="1316" y="336"/>
                    <a:pt x="1286" y="336"/>
                  </a:cubicBezTo>
                  <a:cubicBezTo>
                    <a:pt x="54" y="336"/>
                    <a:pt x="54" y="336"/>
                    <a:pt x="54" y="336"/>
                  </a:cubicBezTo>
                  <a:cubicBezTo>
                    <a:pt x="24" y="336"/>
                    <a:pt x="0" y="312"/>
                    <a:pt x="0" y="282"/>
                  </a:cubicBezTo>
                  <a:close/>
                  <a:moveTo>
                    <a:pt x="807" y="524"/>
                  </a:moveTo>
                  <a:cubicBezTo>
                    <a:pt x="54" y="524"/>
                    <a:pt x="54" y="524"/>
                    <a:pt x="54" y="524"/>
                  </a:cubicBezTo>
                  <a:cubicBezTo>
                    <a:pt x="24" y="524"/>
                    <a:pt x="0" y="548"/>
                    <a:pt x="0" y="578"/>
                  </a:cubicBezTo>
                  <a:cubicBezTo>
                    <a:pt x="0" y="608"/>
                    <a:pt x="24" y="632"/>
                    <a:pt x="54" y="632"/>
                  </a:cubicBezTo>
                  <a:cubicBezTo>
                    <a:pt x="807" y="632"/>
                    <a:pt x="807" y="632"/>
                    <a:pt x="807" y="632"/>
                  </a:cubicBezTo>
                  <a:cubicBezTo>
                    <a:pt x="836" y="632"/>
                    <a:pt x="860" y="608"/>
                    <a:pt x="860" y="578"/>
                  </a:cubicBezTo>
                  <a:cubicBezTo>
                    <a:pt x="860" y="548"/>
                    <a:pt x="836" y="524"/>
                    <a:pt x="807" y="524"/>
                  </a:cubicBezTo>
                  <a:close/>
                  <a:moveTo>
                    <a:pt x="807" y="820"/>
                  </a:moveTo>
                  <a:cubicBezTo>
                    <a:pt x="54" y="820"/>
                    <a:pt x="54" y="820"/>
                    <a:pt x="54" y="820"/>
                  </a:cubicBezTo>
                  <a:cubicBezTo>
                    <a:pt x="24" y="820"/>
                    <a:pt x="0" y="844"/>
                    <a:pt x="0" y="874"/>
                  </a:cubicBezTo>
                  <a:cubicBezTo>
                    <a:pt x="0" y="903"/>
                    <a:pt x="24" y="927"/>
                    <a:pt x="54" y="927"/>
                  </a:cubicBezTo>
                  <a:cubicBezTo>
                    <a:pt x="807" y="927"/>
                    <a:pt x="807" y="927"/>
                    <a:pt x="807" y="927"/>
                  </a:cubicBezTo>
                  <a:cubicBezTo>
                    <a:pt x="836" y="927"/>
                    <a:pt x="860" y="903"/>
                    <a:pt x="860" y="874"/>
                  </a:cubicBezTo>
                  <a:cubicBezTo>
                    <a:pt x="860" y="844"/>
                    <a:pt x="836" y="820"/>
                    <a:pt x="807" y="820"/>
                  </a:cubicBezTo>
                  <a:close/>
                  <a:moveTo>
                    <a:pt x="807" y="1116"/>
                  </a:moveTo>
                  <a:cubicBezTo>
                    <a:pt x="54" y="1116"/>
                    <a:pt x="54" y="1116"/>
                    <a:pt x="54" y="1116"/>
                  </a:cubicBezTo>
                  <a:cubicBezTo>
                    <a:pt x="24" y="1116"/>
                    <a:pt x="0" y="1140"/>
                    <a:pt x="0" y="1169"/>
                  </a:cubicBezTo>
                  <a:cubicBezTo>
                    <a:pt x="0" y="1199"/>
                    <a:pt x="24" y="1223"/>
                    <a:pt x="54" y="1223"/>
                  </a:cubicBezTo>
                  <a:cubicBezTo>
                    <a:pt x="807" y="1223"/>
                    <a:pt x="807" y="1223"/>
                    <a:pt x="807" y="1223"/>
                  </a:cubicBezTo>
                  <a:cubicBezTo>
                    <a:pt x="836" y="1223"/>
                    <a:pt x="860" y="1199"/>
                    <a:pt x="860" y="1169"/>
                  </a:cubicBezTo>
                  <a:cubicBezTo>
                    <a:pt x="860" y="1140"/>
                    <a:pt x="836" y="1116"/>
                    <a:pt x="807" y="1116"/>
                  </a:cubicBezTo>
                  <a:close/>
                  <a:moveTo>
                    <a:pt x="807" y="1411"/>
                  </a:moveTo>
                  <a:cubicBezTo>
                    <a:pt x="54" y="1411"/>
                    <a:pt x="54" y="1411"/>
                    <a:pt x="54" y="1411"/>
                  </a:cubicBezTo>
                  <a:cubicBezTo>
                    <a:pt x="24" y="1411"/>
                    <a:pt x="0" y="1435"/>
                    <a:pt x="0" y="1465"/>
                  </a:cubicBezTo>
                  <a:cubicBezTo>
                    <a:pt x="0" y="1495"/>
                    <a:pt x="24" y="1519"/>
                    <a:pt x="54" y="1519"/>
                  </a:cubicBezTo>
                  <a:cubicBezTo>
                    <a:pt x="807" y="1519"/>
                    <a:pt x="807" y="1519"/>
                    <a:pt x="807" y="1519"/>
                  </a:cubicBezTo>
                  <a:cubicBezTo>
                    <a:pt x="836" y="1519"/>
                    <a:pt x="860" y="1495"/>
                    <a:pt x="860" y="1465"/>
                  </a:cubicBezTo>
                  <a:cubicBezTo>
                    <a:pt x="860" y="1435"/>
                    <a:pt x="836" y="1411"/>
                    <a:pt x="807" y="1411"/>
                  </a:cubicBezTo>
                  <a:close/>
                  <a:moveTo>
                    <a:pt x="1286" y="1707"/>
                  </a:moveTo>
                  <a:cubicBezTo>
                    <a:pt x="54" y="1707"/>
                    <a:pt x="54" y="1707"/>
                    <a:pt x="54" y="1707"/>
                  </a:cubicBezTo>
                  <a:cubicBezTo>
                    <a:pt x="24" y="1707"/>
                    <a:pt x="0" y="1731"/>
                    <a:pt x="0" y="1761"/>
                  </a:cubicBezTo>
                  <a:cubicBezTo>
                    <a:pt x="0" y="1790"/>
                    <a:pt x="24" y="1815"/>
                    <a:pt x="54" y="1815"/>
                  </a:cubicBezTo>
                  <a:cubicBezTo>
                    <a:pt x="1286" y="1815"/>
                    <a:pt x="1286" y="1815"/>
                    <a:pt x="1286" y="1815"/>
                  </a:cubicBezTo>
                  <a:cubicBezTo>
                    <a:pt x="1316" y="1815"/>
                    <a:pt x="1340" y="1790"/>
                    <a:pt x="1340" y="1761"/>
                  </a:cubicBezTo>
                  <a:cubicBezTo>
                    <a:pt x="1340" y="1731"/>
                    <a:pt x="1316" y="1707"/>
                    <a:pt x="1286" y="1707"/>
                  </a:cubicBezTo>
                  <a:close/>
                  <a:moveTo>
                    <a:pt x="2634" y="1022"/>
                  </a:moveTo>
                  <a:cubicBezTo>
                    <a:pt x="2634" y="1075"/>
                    <a:pt x="2613" y="1126"/>
                    <a:pt x="2575" y="1164"/>
                  </a:cubicBezTo>
                  <a:cubicBezTo>
                    <a:pt x="1741" y="1986"/>
                    <a:pt x="1741" y="1986"/>
                    <a:pt x="1741" y="1986"/>
                  </a:cubicBezTo>
                  <a:cubicBezTo>
                    <a:pt x="1712" y="2015"/>
                    <a:pt x="1667" y="2030"/>
                    <a:pt x="1620" y="2030"/>
                  </a:cubicBezTo>
                  <a:cubicBezTo>
                    <a:pt x="1593" y="2030"/>
                    <a:pt x="1565" y="2025"/>
                    <a:pt x="1539" y="2014"/>
                  </a:cubicBezTo>
                  <a:cubicBezTo>
                    <a:pt x="1484" y="1991"/>
                    <a:pt x="1452" y="1942"/>
                    <a:pt x="1452" y="1881"/>
                  </a:cubicBezTo>
                  <a:cubicBezTo>
                    <a:pt x="1452" y="1519"/>
                    <a:pt x="1452" y="1519"/>
                    <a:pt x="1452" y="1519"/>
                  </a:cubicBezTo>
                  <a:cubicBezTo>
                    <a:pt x="995" y="1519"/>
                    <a:pt x="995" y="1519"/>
                    <a:pt x="995" y="1519"/>
                  </a:cubicBezTo>
                  <a:cubicBezTo>
                    <a:pt x="995" y="524"/>
                    <a:pt x="995" y="524"/>
                    <a:pt x="995" y="524"/>
                  </a:cubicBezTo>
                  <a:cubicBezTo>
                    <a:pt x="1452" y="524"/>
                    <a:pt x="1452" y="524"/>
                    <a:pt x="1452" y="524"/>
                  </a:cubicBezTo>
                  <a:cubicBezTo>
                    <a:pt x="1452" y="162"/>
                    <a:pt x="1452" y="162"/>
                    <a:pt x="1452" y="162"/>
                  </a:cubicBezTo>
                  <a:cubicBezTo>
                    <a:pt x="1452" y="101"/>
                    <a:pt x="1484" y="52"/>
                    <a:pt x="1539" y="29"/>
                  </a:cubicBezTo>
                  <a:cubicBezTo>
                    <a:pt x="1610" y="0"/>
                    <a:pt x="1695" y="12"/>
                    <a:pt x="1741" y="57"/>
                  </a:cubicBezTo>
                  <a:cubicBezTo>
                    <a:pt x="2575" y="879"/>
                    <a:pt x="2575" y="879"/>
                    <a:pt x="2575" y="879"/>
                  </a:cubicBezTo>
                  <a:cubicBezTo>
                    <a:pt x="2613" y="917"/>
                    <a:pt x="2634" y="968"/>
                    <a:pt x="2634" y="1022"/>
                  </a:cubicBezTo>
                  <a:close/>
                  <a:moveTo>
                    <a:pt x="2527" y="1021"/>
                  </a:moveTo>
                  <a:cubicBezTo>
                    <a:pt x="2527" y="997"/>
                    <a:pt x="2517" y="973"/>
                    <a:pt x="2499" y="956"/>
                  </a:cubicBezTo>
                  <a:cubicBezTo>
                    <a:pt x="1665" y="134"/>
                    <a:pt x="1665" y="134"/>
                    <a:pt x="1665" y="134"/>
                  </a:cubicBezTo>
                  <a:cubicBezTo>
                    <a:pt x="1654" y="122"/>
                    <a:pt x="1615" y="115"/>
                    <a:pt x="1580" y="129"/>
                  </a:cubicBezTo>
                  <a:cubicBezTo>
                    <a:pt x="1562" y="136"/>
                    <a:pt x="1559" y="150"/>
                    <a:pt x="1559" y="162"/>
                  </a:cubicBezTo>
                  <a:cubicBezTo>
                    <a:pt x="1559" y="632"/>
                    <a:pt x="1559" y="632"/>
                    <a:pt x="1559" y="632"/>
                  </a:cubicBezTo>
                  <a:cubicBezTo>
                    <a:pt x="1102" y="632"/>
                    <a:pt x="1102" y="632"/>
                    <a:pt x="1102" y="632"/>
                  </a:cubicBezTo>
                  <a:cubicBezTo>
                    <a:pt x="1102" y="1411"/>
                    <a:pt x="1102" y="1411"/>
                    <a:pt x="1102" y="1411"/>
                  </a:cubicBezTo>
                  <a:cubicBezTo>
                    <a:pt x="1559" y="1411"/>
                    <a:pt x="1559" y="1411"/>
                    <a:pt x="1559" y="1411"/>
                  </a:cubicBezTo>
                  <a:cubicBezTo>
                    <a:pt x="1559" y="1881"/>
                    <a:pt x="1559" y="1881"/>
                    <a:pt x="1559" y="1881"/>
                  </a:cubicBezTo>
                  <a:cubicBezTo>
                    <a:pt x="1559" y="1893"/>
                    <a:pt x="1562" y="1907"/>
                    <a:pt x="1580" y="1915"/>
                  </a:cubicBezTo>
                  <a:cubicBezTo>
                    <a:pt x="1615" y="1929"/>
                    <a:pt x="1654" y="1921"/>
                    <a:pt x="1665" y="1909"/>
                  </a:cubicBezTo>
                  <a:cubicBezTo>
                    <a:pt x="2499" y="1087"/>
                    <a:pt x="2499" y="1087"/>
                    <a:pt x="2499" y="1087"/>
                  </a:cubicBezTo>
                  <a:cubicBezTo>
                    <a:pt x="2517" y="1070"/>
                    <a:pt x="2527" y="1046"/>
                    <a:pt x="2527" y="1022"/>
                  </a:cubicBezTo>
                  <a:lnTo>
                    <a:pt x="2527" y="1021"/>
                  </a:lnTo>
                  <a:close/>
                </a:path>
              </a:pathLst>
            </a:custGeom>
            <a:solidFill>
              <a:srgbClr val="183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0A0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9" name="Rectangle 68"/>
          <p:cNvSpPr>
            <a:spLocks/>
          </p:cNvSpPr>
          <p:nvPr/>
        </p:nvSpPr>
        <p:spPr>
          <a:xfrm>
            <a:off x="2222068" y="4250840"/>
            <a:ext cx="848419" cy="2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cs typeface="Arial"/>
              </a:rPr>
              <a:t>Internal 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  <a:cs typeface="Arial"/>
              </a:rPr>
              <a:t>Portal</a:t>
            </a:r>
            <a:endParaRPr lang="en-US" sz="1200" dirty="0">
              <a:solidFill>
                <a:schemeClr val="tx2"/>
              </a:solidFill>
              <a:cs typeface="Arial"/>
            </a:endParaRPr>
          </a:p>
        </p:txBody>
      </p: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2305112" y="3708553"/>
            <a:ext cx="607173" cy="424431"/>
            <a:chOff x="8626475" y="4684713"/>
            <a:chExt cx="490538" cy="342900"/>
          </a:xfrm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939213" y="4849813"/>
              <a:ext cx="169863" cy="169863"/>
            </a:xfrm>
            <a:prstGeom prst="ellipse">
              <a:avLst/>
            </a:prstGeom>
            <a:solidFill>
              <a:srgbClr val="F7B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8626475" y="4684713"/>
              <a:ext cx="490538" cy="342900"/>
            </a:xfrm>
            <a:custGeom>
              <a:avLst/>
              <a:gdLst>
                <a:gd name="T0" fmla="*/ 1512 w 2772"/>
                <a:gd name="T1" fmla="*/ 1839 h 1940"/>
                <a:gd name="T2" fmla="*/ 1612 w 2772"/>
                <a:gd name="T3" fmla="*/ 1587 h 1940"/>
                <a:gd name="T4" fmla="*/ 157 w 2772"/>
                <a:gd name="T5" fmla="*/ 1486 h 1940"/>
                <a:gd name="T6" fmla="*/ 100 w 2772"/>
                <a:gd name="T7" fmla="*/ 151 h 1940"/>
                <a:gd name="T8" fmla="*/ 2261 w 2772"/>
                <a:gd name="T9" fmla="*/ 100 h 1940"/>
                <a:gd name="T10" fmla="*/ 2318 w 2772"/>
                <a:gd name="T11" fmla="*/ 781 h 1940"/>
                <a:gd name="T12" fmla="*/ 2419 w 2772"/>
                <a:gd name="T13" fmla="*/ 151 h 1940"/>
                <a:gd name="T14" fmla="*/ 157 w 2772"/>
                <a:gd name="T15" fmla="*/ 0 h 1940"/>
                <a:gd name="T16" fmla="*/ 0 w 2772"/>
                <a:gd name="T17" fmla="*/ 1436 h 1940"/>
                <a:gd name="T18" fmla="*/ 907 w 2772"/>
                <a:gd name="T19" fmla="*/ 1587 h 1940"/>
                <a:gd name="T20" fmla="*/ 730 w 2772"/>
                <a:gd name="T21" fmla="*/ 1839 h 1940"/>
                <a:gd name="T22" fmla="*/ 730 w 2772"/>
                <a:gd name="T23" fmla="*/ 1940 h 1940"/>
                <a:gd name="T24" fmla="*/ 1738 w 2772"/>
                <a:gd name="T25" fmla="*/ 1890 h 1940"/>
                <a:gd name="T26" fmla="*/ 1008 w 2772"/>
                <a:gd name="T27" fmla="*/ 1587 h 1940"/>
                <a:gd name="T28" fmla="*/ 1411 w 2772"/>
                <a:gd name="T29" fmla="*/ 1839 h 1940"/>
                <a:gd name="T30" fmla="*/ 1008 w 2772"/>
                <a:gd name="T31" fmla="*/ 1587 h 1940"/>
                <a:gd name="T32" fmla="*/ 453 w 2772"/>
                <a:gd name="T33" fmla="*/ 1058 h 1940"/>
                <a:gd name="T34" fmla="*/ 554 w 2772"/>
                <a:gd name="T35" fmla="*/ 1360 h 1940"/>
                <a:gd name="T36" fmla="*/ 730 w 2772"/>
                <a:gd name="T37" fmla="*/ 1360 h 1940"/>
                <a:gd name="T38" fmla="*/ 831 w 2772"/>
                <a:gd name="T39" fmla="*/ 756 h 1940"/>
                <a:gd name="T40" fmla="*/ 730 w 2772"/>
                <a:gd name="T41" fmla="*/ 1360 h 1940"/>
                <a:gd name="T42" fmla="*/ 1008 w 2772"/>
                <a:gd name="T43" fmla="*/ 226 h 1940"/>
                <a:gd name="T44" fmla="*/ 1108 w 2772"/>
                <a:gd name="T45" fmla="*/ 1360 h 1940"/>
                <a:gd name="T46" fmla="*/ 1285 w 2772"/>
                <a:gd name="T47" fmla="*/ 1360 h 1940"/>
                <a:gd name="T48" fmla="*/ 1386 w 2772"/>
                <a:gd name="T49" fmla="*/ 478 h 1940"/>
                <a:gd name="T50" fmla="*/ 1285 w 2772"/>
                <a:gd name="T51" fmla="*/ 1360 h 1940"/>
                <a:gd name="T52" fmla="*/ 1562 w 2772"/>
                <a:gd name="T53" fmla="*/ 756 h 1940"/>
                <a:gd name="T54" fmla="*/ 1663 w 2772"/>
                <a:gd name="T55" fmla="*/ 1134 h 1940"/>
                <a:gd name="T56" fmla="*/ 2242 w 2772"/>
                <a:gd name="T57" fmla="*/ 882 h 1940"/>
                <a:gd name="T58" fmla="*/ 2242 w 2772"/>
                <a:gd name="T59" fmla="*/ 1940 h 1940"/>
                <a:gd name="T60" fmla="*/ 2242 w 2772"/>
                <a:gd name="T61" fmla="*/ 882 h 1940"/>
                <a:gd name="T62" fmla="*/ 1814 w 2772"/>
                <a:gd name="T63" fmla="*/ 1411 h 1940"/>
                <a:gd name="T64" fmla="*/ 2671 w 2772"/>
                <a:gd name="T65" fmla="*/ 1411 h 1940"/>
                <a:gd name="T66" fmla="*/ 2295 w 2772"/>
                <a:gd name="T67" fmla="*/ 1363 h 1940"/>
                <a:gd name="T68" fmla="*/ 2381 w 2772"/>
                <a:gd name="T69" fmla="*/ 1314 h 1940"/>
                <a:gd name="T70" fmla="*/ 2295 w 2772"/>
                <a:gd name="T71" fmla="*/ 1173 h 1940"/>
                <a:gd name="T72" fmla="*/ 2194 w 2772"/>
                <a:gd name="T73" fmla="*/ 1121 h 1940"/>
                <a:gd name="T74" fmla="*/ 2003 w 2772"/>
                <a:gd name="T75" fmla="*/ 1315 h 1940"/>
                <a:gd name="T76" fmla="*/ 2194 w 2772"/>
                <a:gd name="T77" fmla="*/ 1547 h 1940"/>
                <a:gd name="T78" fmla="*/ 2008 w 2772"/>
                <a:gd name="T79" fmla="*/ 1539 h 1940"/>
                <a:gd name="T80" fmla="*/ 2194 w 2772"/>
                <a:gd name="T81" fmla="*/ 1701 h 1940"/>
                <a:gd name="T82" fmla="*/ 2295 w 2772"/>
                <a:gd name="T83" fmla="*/ 1648 h 1940"/>
                <a:gd name="T84" fmla="*/ 2295 w 2772"/>
                <a:gd name="T85" fmla="*/ 1363 h 1940"/>
                <a:gd name="T86" fmla="*/ 2194 w 2772"/>
                <a:gd name="T87" fmla="*/ 1274 h 1940"/>
                <a:gd name="T88" fmla="*/ 2103 w 2772"/>
                <a:gd name="T89" fmla="*/ 1315 h 1940"/>
                <a:gd name="T90" fmla="*/ 2295 w 2772"/>
                <a:gd name="T91" fmla="*/ 1465 h 1940"/>
                <a:gd name="T92" fmla="*/ 2295 w 2772"/>
                <a:gd name="T93" fmla="*/ 1546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2" h="1940">
                  <a:moveTo>
                    <a:pt x="1688" y="1839"/>
                  </a:moveTo>
                  <a:cubicBezTo>
                    <a:pt x="1512" y="1839"/>
                    <a:pt x="1512" y="1839"/>
                    <a:pt x="1512" y="1839"/>
                  </a:cubicBezTo>
                  <a:cubicBezTo>
                    <a:pt x="1512" y="1587"/>
                    <a:pt x="1512" y="1587"/>
                    <a:pt x="1512" y="1587"/>
                  </a:cubicBezTo>
                  <a:cubicBezTo>
                    <a:pt x="1612" y="1587"/>
                    <a:pt x="1612" y="1587"/>
                    <a:pt x="1612" y="1587"/>
                  </a:cubicBezTo>
                  <a:cubicBezTo>
                    <a:pt x="1612" y="1486"/>
                    <a:pt x="1612" y="1486"/>
                    <a:pt x="1612" y="1486"/>
                  </a:cubicBezTo>
                  <a:cubicBezTo>
                    <a:pt x="157" y="1486"/>
                    <a:pt x="157" y="1486"/>
                    <a:pt x="157" y="1486"/>
                  </a:cubicBezTo>
                  <a:cubicBezTo>
                    <a:pt x="126" y="1486"/>
                    <a:pt x="100" y="1463"/>
                    <a:pt x="100" y="1436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0" y="124"/>
                    <a:pt x="126" y="100"/>
                    <a:pt x="157" y="100"/>
                  </a:cubicBezTo>
                  <a:cubicBezTo>
                    <a:pt x="2261" y="100"/>
                    <a:pt x="2261" y="100"/>
                    <a:pt x="2261" y="100"/>
                  </a:cubicBezTo>
                  <a:cubicBezTo>
                    <a:pt x="2292" y="100"/>
                    <a:pt x="2318" y="124"/>
                    <a:pt x="2318" y="151"/>
                  </a:cubicBezTo>
                  <a:cubicBezTo>
                    <a:pt x="2318" y="781"/>
                    <a:pt x="2318" y="781"/>
                    <a:pt x="2318" y="781"/>
                  </a:cubicBezTo>
                  <a:cubicBezTo>
                    <a:pt x="2419" y="781"/>
                    <a:pt x="2419" y="781"/>
                    <a:pt x="2419" y="781"/>
                  </a:cubicBezTo>
                  <a:cubicBezTo>
                    <a:pt x="2419" y="151"/>
                    <a:pt x="2419" y="151"/>
                    <a:pt x="2419" y="151"/>
                  </a:cubicBezTo>
                  <a:cubicBezTo>
                    <a:pt x="2419" y="67"/>
                    <a:pt x="2348" y="0"/>
                    <a:pt x="2261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70" y="0"/>
                    <a:pt x="0" y="67"/>
                    <a:pt x="0" y="151"/>
                  </a:cubicBezTo>
                  <a:cubicBezTo>
                    <a:pt x="0" y="1436"/>
                    <a:pt x="0" y="1436"/>
                    <a:pt x="0" y="1436"/>
                  </a:cubicBezTo>
                  <a:cubicBezTo>
                    <a:pt x="0" y="1519"/>
                    <a:pt x="70" y="1587"/>
                    <a:pt x="157" y="1587"/>
                  </a:cubicBezTo>
                  <a:cubicBezTo>
                    <a:pt x="907" y="1587"/>
                    <a:pt x="907" y="1587"/>
                    <a:pt x="907" y="1587"/>
                  </a:cubicBezTo>
                  <a:cubicBezTo>
                    <a:pt x="907" y="1839"/>
                    <a:pt x="907" y="1839"/>
                    <a:pt x="907" y="1839"/>
                  </a:cubicBezTo>
                  <a:cubicBezTo>
                    <a:pt x="730" y="1839"/>
                    <a:pt x="730" y="1839"/>
                    <a:pt x="730" y="1839"/>
                  </a:cubicBezTo>
                  <a:cubicBezTo>
                    <a:pt x="703" y="1839"/>
                    <a:pt x="680" y="1862"/>
                    <a:pt x="680" y="1890"/>
                  </a:cubicBezTo>
                  <a:cubicBezTo>
                    <a:pt x="680" y="1918"/>
                    <a:pt x="703" y="1940"/>
                    <a:pt x="730" y="1940"/>
                  </a:cubicBezTo>
                  <a:cubicBezTo>
                    <a:pt x="1688" y="1940"/>
                    <a:pt x="1688" y="1940"/>
                    <a:pt x="1688" y="1940"/>
                  </a:cubicBezTo>
                  <a:cubicBezTo>
                    <a:pt x="1716" y="1940"/>
                    <a:pt x="1738" y="1918"/>
                    <a:pt x="1738" y="1890"/>
                  </a:cubicBezTo>
                  <a:cubicBezTo>
                    <a:pt x="1738" y="1862"/>
                    <a:pt x="1716" y="1839"/>
                    <a:pt x="1688" y="1839"/>
                  </a:cubicBezTo>
                  <a:close/>
                  <a:moveTo>
                    <a:pt x="1008" y="1587"/>
                  </a:moveTo>
                  <a:cubicBezTo>
                    <a:pt x="1411" y="1587"/>
                    <a:pt x="1411" y="1587"/>
                    <a:pt x="1411" y="1587"/>
                  </a:cubicBezTo>
                  <a:cubicBezTo>
                    <a:pt x="1411" y="1839"/>
                    <a:pt x="1411" y="1839"/>
                    <a:pt x="1411" y="1839"/>
                  </a:cubicBezTo>
                  <a:cubicBezTo>
                    <a:pt x="1008" y="1839"/>
                    <a:pt x="1008" y="1839"/>
                    <a:pt x="1008" y="1839"/>
                  </a:cubicBezTo>
                  <a:lnTo>
                    <a:pt x="1008" y="1587"/>
                  </a:lnTo>
                  <a:close/>
                  <a:moveTo>
                    <a:pt x="453" y="1360"/>
                  </a:moveTo>
                  <a:cubicBezTo>
                    <a:pt x="453" y="1058"/>
                    <a:pt x="453" y="1058"/>
                    <a:pt x="453" y="1058"/>
                  </a:cubicBezTo>
                  <a:cubicBezTo>
                    <a:pt x="554" y="1058"/>
                    <a:pt x="554" y="1058"/>
                    <a:pt x="554" y="1058"/>
                  </a:cubicBezTo>
                  <a:cubicBezTo>
                    <a:pt x="554" y="1360"/>
                    <a:pt x="554" y="1360"/>
                    <a:pt x="554" y="1360"/>
                  </a:cubicBezTo>
                  <a:lnTo>
                    <a:pt x="453" y="1360"/>
                  </a:lnTo>
                  <a:close/>
                  <a:moveTo>
                    <a:pt x="730" y="1360"/>
                  </a:moveTo>
                  <a:cubicBezTo>
                    <a:pt x="730" y="756"/>
                    <a:pt x="730" y="756"/>
                    <a:pt x="730" y="756"/>
                  </a:cubicBezTo>
                  <a:cubicBezTo>
                    <a:pt x="831" y="756"/>
                    <a:pt x="831" y="756"/>
                    <a:pt x="831" y="756"/>
                  </a:cubicBezTo>
                  <a:cubicBezTo>
                    <a:pt x="831" y="1360"/>
                    <a:pt x="831" y="1360"/>
                    <a:pt x="831" y="1360"/>
                  </a:cubicBezTo>
                  <a:lnTo>
                    <a:pt x="730" y="1360"/>
                  </a:lnTo>
                  <a:close/>
                  <a:moveTo>
                    <a:pt x="1008" y="1360"/>
                  </a:moveTo>
                  <a:cubicBezTo>
                    <a:pt x="1008" y="226"/>
                    <a:pt x="1008" y="226"/>
                    <a:pt x="1008" y="226"/>
                  </a:cubicBezTo>
                  <a:cubicBezTo>
                    <a:pt x="1108" y="226"/>
                    <a:pt x="1108" y="226"/>
                    <a:pt x="1108" y="226"/>
                  </a:cubicBezTo>
                  <a:cubicBezTo>
                    <a:pt x="1108" y="1360"/>
                    <a:pt x="1108" y="1360"/>
                    <a:pt x="1108" y="1360"/>
                  </a:cubicBezTo>
                  <a:lnTo>
                    <a:pt x="1008" y="1360"/>
                  </a:lnTo>
                  <a:close/>
                  <a:moveTo>
                    <a:pt x="1285" y="1360"/>
                  </a:moveTo>
                  <a:cubicBezTo>
                    <a:pt x="1285" y="478"/>
                    <a:pt x="1285" y="478"/>
                    <a:pt x="1285" y="478"/>
                  </a:cubicBezTo>
                  <a:cubicBezTo>
                    <a:pt x="1386" y="478"/>
                    <a:pt x="1386" y="478"/>
                    <a:pt x="1386" y="478"/>
                  </a:cubicBezTo>
                  <a:cubicBezTo>
                    <a:pt x="1386" y="1360"/>
                    <a:pt x="1386" y="1360"/>
                    <a:pt x="1386" y="1360"/>
                  </a:cubicBezTo>
                  <a:lnTo>
                    <a:pt x="1285" y="1360"/>
                  </a:lnTo>
                  <a:close/>
                  <a:moveTo>
                    <a:pt x="1562" y="1134"/>
                  </a:moveTo>
                  <a:cubicBezTo>
                    <a:pt x="1562" y="756"/>
                    <a:pt x="1562" y="756"/>
                    <a:pt x="1562" y="756"/>
                  </a:cubicBezTo>
                  <a:cubicBezTo>
                    <a:pt x="1663" y="756"/>
                    <a:pt x="1663" y="756"/>
                    <a:pt x="1663" y="756"/>
                  </a:cubicBezTo>
                  <a:cubicBezTo>
                    <a:pt x="1663" y="1134"/>
                    <a:pt x="1663" y="1134"/>
                    <a:pt x="1663" y="1134"/>
                  </a:cubicBezTo>
                  <a:lnTo>
                    <a:pt x="1562" y="1134"/>
                  </a:lnTo>
                  <a:close/>
                  <a:moveTo>
                    <a:pt x="2242" y="882"/>
                  </a:moveTo>
                  <a:cubicBezTo>
                    <a:pt x="1950" y="882"/>
                    <a:pt x="1713" y="1119"/>
                    <a:pt x="1713" y="1411"/>
                  </a:cubicBezTo>
                  <a:cubicBezTo>
                    <a:pt x="1713" y="1703"/>
                    <a:pt x="1950" y="1940"/>
                    <a:pt x="2242" y="1940"/>
                  </a:cubicBezTo>
                  <a:cubicBezTo>
                    <a:pt x="2534" y="1940"/>
                    <a:pt x="2772" y="1703"/>
                    <a:pt x="2772" y="1411"/>
                  </a:cubicBezTo>
                  <a:cubicBezTo>
                    <a:pt x="2772" y="1119"/>
                    <a:pt x="2534" y="882"/>
                    <a:pt x="2242" y="882"/>
                  </a:cubicBezTo>
                  <a:close/>
                  <a:moveTo>
                    <a:pt x="2242" y="1839"/>
                  </a:moveTo>
                  <a:cubicBezTo>
                    <a:pt x="2006" y="1839"/>
                    <a:pt x="1814" y="1647"/>
                    <a:pt x="1814" y="1411"/>
                  </a:cubicBezTo>
                  <a:cubicBezTo>
                    <a:pt x="1814" y="1175"/>
                    <a:pt x="2006" y="982"/>
                    <a:pt x="2242" y="982"/>
                  </a:cubicBezTo>
                  <a:cubicBezTo>
                    <a:pt x="2478" y="982"/>
                    <a:pt x="2671" y="1175"/>
                    <a:pt x="2671" y="1411"/>
                  </a:cubicBezTo>
                  <a:cubicBezTo>
                    <a:pt x="2671" y="1647"/>
                    <a:pt x="2478" y="1839"/>
                    <a:pt x="2242" y="1839"/>
                  </a:cubicBezTo>
                  <a:close/>
                  <a:moveTo>
                    <a:pt x="2295" y="1363"/>
                  </a:moveTo>
                  <a:cubicBezTo>
                    <a:pt x="2295" y="1274"/>
                    <a:pt x="2295" y="1274"/>
                    <a:pt x="2295" y="1274"/>
                  </a:cubicBezTo>
                  <a:cubicBezTo>
                    <a:pt x="2345" y="1283"/>
                    <a:pt x="2375" y="1302"/>
                    <a:pt x="2381" y="1314"/>
                  </a:cubicBezTo>
                  <a:cubicBezTo>
                    <a:pt x="2471" y="1269"/>
                    <a:pt x="2471" y="1269"/>
                    <a:pt x="2471" y="1269"/>
                  </a:cubicBezTo>
                  <a:cubicBezTo>
                    <a:pt x="2446" y="1219"/>
                    <a:pt x="2379" y="1183"/>
                    <a:pt x="2295" y="1173"/>
                  </a:cubicBezTo>
                  <a:cubicBezTo>
                    <a:pt x="2295" y="1121"/>
                    <a:pt x="2295" y="1121"/>
                    <a:pt x="2295" y="1121"/>
                  </a:cubicBezTo>
                  <a:cubicBezTo>
                    <a:pt x="2194" y="1121"/>
                    <a:pt x="2194" y="1121"/>
                    <a:pt x="2194" y="1121"/>
                  </a:cubicBezTo>
                  <a:cubicBezTo>
                    <a:pt x="2194" y="1172"/>
                    <a:pt x="2194" y="1172"/>
                    <a:pt x="2194" y="1172"/>
                  </a:cubicBezTo>
                  <a:cubicBezTo>
                    <a:pt x="2082" y="1184"/>
                    <a:pt x="2003" y="1242"/>
                    <a:pt x="2003" y="1315"/>
                  </a:cubicBezTo>
                  <a:cubicBezTo>
                    <a:pt x="2003" y="1388"/>
                    <a:pt x="2082" y="1445"/>
                    <a:pt x="2194" y="1458"/>
                  </a:cubicBezTo>
                  <a:cubicBezTo>
                    <a:pt x="2194" y="1547"/>
                    <a:pt x="2194" y="1547"/>
                    <a:pt x="2194" y="1547"/>
                  </a:cubicBezTo>
                  <a:cubicBezTo>
                    <a:pt x="2138" y="1538"/>
                    <a:pt x="2107" y="1516"/>
                    <a:pt x="2103" y="1506"/>
                  </a:cubicBezTo>
                  <a:cubicBezTo>
                    <a:pt x="2008" y="1539"/>
                    <a:pt x="2008" y="1539"/>
                    <a:pt x="2008" y="1539"/>
                  </a:cubicBezTo>
                  <a:cubicBezTo>
                    <a:pt x="2028" y="1597"/>
                    <a:pt x="2100" y="1638"/>
                    <a:pt x="2194" y="1649"/>
                  </a:cubicBezTo>
                  <a:cubicBezTo>
                    <a:pt x="2194" y="1701"/>
                    <a:pt x="2194" y="1701"/>
                    <a:pt x="2194" y="1701"/>
                  </a:cubicBezTo>
                  <a:cubicBezTo>
                    <a:pt x="2295" y="1701"/>
                    <a:pt x="2295" y="1701"/>
                    <a:pt x="2295" y="1701"/>
                  </a:cubicBezTo>
                  <a:cubicBezTo>
                    <a:pt x="2295" y="1648"/>
                    <a:pt x="2295" y="1648"/>
                    <a:pt x="2295" y="1648"/>
                  </a:cubicBezTo>
                  <a:cubicBezTo>
                    <a:pt x="2405" y="1634"/>
                    <a:pt x="2482" y="1578"/>
                    <a:pt x="2482" y="1506"/>
                  </a:cubicBezTo>
                  <a:cubicBezTo>
                    <a:pt x="2482" y="1434"/>
                    <a:pt x="2405" y="1377"/>
                    <a:pt x="2295" y="1363"/>
                  </a:cubicBezTo>
                  <a:close/>
                  <a:moveTo>
                    <a:pt x="2103" y="1315"/>
                  </a:moveTo>
                  <a:cubicBezTo>
                    <a:pt x="2105" y="1307"/>
                    <a:pt x="2136" y="1283"/>
                    <a:pt x="2194" y="1274"/>
                  </a:cubicBezTo>
                  <a:cubicBezTo>
                    <a:pt x="2194" y="1356"/>
                    <a:pt x="2194" y="1356"/>
                    <a:pt x="2194" y="1356"/>
                  </a:cubicBezTo>
                  <a:cubicBezTo>
                    <a:pt x="2136" y="1347"/>
                    <a:pt x="2105" y="1323"/>
                    <a:pt x="2103" y="1315"/>
                  </a:cubicBezTo>
                  <a:close/>
                  <a:moveTo>
                    <a:pt x="2295" y="1546"/>
                  </a:moveTo>
                  <a:cubicBezTo>
                    <a:pt x="2295" y="1465"/>
                    <a:pt x="2295" y="1465"/>
                    <a:pt x="2295" y="1465"/>
                  </a:cubicBezTo>
                  <a:cubicBezTo>
                    <a:pt x="2351" y="1475"/>
                    <a:pt x="2379" y="1497"/>
                    <a:pt x="2381" y="1506"/>
                  </a:cubicBezTo>
                  <a:cubicBezTo>
                    <a:pt x="2379" y="1514"/>
                    <a:pt x="2351" y="1537"/>
                    <a:pt x="2295" y="1546"/>
                  </a:cubicBezTo>
                  <a:close/>
                </a:path>
              </a:pathLst>
            </a:custGeom>
            <a:solidFill>
              <a:srgbClr val="183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Rectangle 76"/>
          <p:cNvSpPr>
            <a:spLocks/>
          </p:cNvSpPr>
          <p:nvPr/>
        </p:nvSpPr>
        <p:spPr>
          <a:xfrm>
            <a:off x="2135053" y="5392655"/>
            <a:ext cx="868680" cy="256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cs typeface="Arial"/>
              </a:rPr>
              <a:t>Salesforce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  <a:cs typeface="Arial"/>
              </a:rPr>
              <a:t>CRM</a:t>
            </a:r>
            <a:endParaRPr lang="en-US" sz="1200" dirty="0">
              <a:solidFill>
                <a:schemeClr val="tx2"/>
              </a:solidFill>
              <a:cs typeface="Arial"/>
            </a:endParaRPr>
          </a:p>
        </p:txBody>
      </p: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2389039" y="4691008"/>
            <a:ext cx="545142" cy="565332"/>
            <a:chOff x="10274300" y="3657601"/>
            <a:chExt cx="471488" cy="488950"/>
          </a:xfrm>
        </p:grpSpPr>
        <p:sp>
          <p:nvSpPr>
            <p:cNvPr id="79" name="Oval 376"/>
            <p:cNvSpPr>
              <a:spLocks noChangeArrowheads="1"/>
            </p:cNvSpPr>
            <p:nvPr/>
          </p:nvSpPr>
          <p:spPr bwMode="auto">
            <a:xfrm>
              <a:off x="10555288" y="3956051"/>
              <a:ext cx="180975" cy="180975"/>
            </a:xfrm>
            <a:prstGeom prst="ellipse">
              <a:avLst/>
            </a:prstGeom>
            <a:solidFill>
              <a:srgbClr val="F8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7"/>
            <p:cNvSpPr>
              <a:spLocks noEditPoints="1"/>
            </p:cNvSpPr>
            <p:nvPr/>
          </p:nvSpPr>
          <p:spPr bwMode="auto">
            <a:xfrm>
              <a:off x="10274300" y="3657601"/>
              <a:ext cx="471488" cy="488950"/>
            </a:xfrm>
            <a:custGeom>
              <a:avLst/>
              <a:gdLst>
                <a:gd name="T0" fmla="*/ 108 w 2661"/>
                <a:gd name="T1" fmla="*/ 2205 h 2769"/>
                <a:gd name="T2" fmla="*/ 108 w 2661"/>
                <a:gd name="T3" fmla="*/ 1789 h 2769"/>
                <a:gd name="T4" fmla="*/ 1320 w 2661"/>
                <a:gd name="T5" fmla="*/ 1967 h 2769"/>
                <a:gd name="T6" fmla="*/ 1490 w 2661"/>
                <a:gd name="T7" fmla="*/ 1945 h 2769"/>
                <a:gd name="T8" fmla="*/ 1353 w 2661"/>
                <a:gd name="T9" fmla="*/ 1855 h 2769"/>
                <a:gd name="T10" fmla="*/ 981 w 2661"/>
                <a:gd name="T11" fmla="*/ 1881 h 2769"/>
                <a:gd name="T12" fmla="*/ 108 w 2661"/>
                <a:gd name="T13" fmla="*/ 1171 h 2769"/>
                <a:gd name="T14" fmla="*/ 1854 w 2661"/>
                <a:gd name="T15" fmla="*/ 1173 h 2769"/>
                <a:gd name="T16" fmla="*/ 1961 w 2661"/>
                <a:gd name="T17" fmla="*/ 1559 h 2769"/>
                <a:gd name="T18" fmla="*/ 1963 w 2661"/>
                <a:gd name="T19" fmla="*/ 992 h 2769"/>
                <a:gd name="T20" fmla="*/ 1963 w 2661"/>
                <a:gd name="T21" fmla="*/ 379 h 2769"/>
                <a:gd name="T22" fmla="*/ 1963 w 2661"/>
                <a:gd name="T23" fmla="*/ 374 h 2769"/>
                <a:gd name="T24" fmla="*/ 981 w 2661"/>
                <a:gd name="T25" fmla="*/ 0 h 2769"/>
                <a:gd name="T26" fmla="*/ 1 w 2661"/>
                <a:gd name="T27" fmla="*/ 385 h 2769"/>
                <a:gd name="T28" fmla="*/ 0 w 2661"/>
                <a:gd name="T29" fmla="*/ 2201 h 2769"/>
                <a:gd name="T30" fmla="*/ 1493 w 2661"/>
                <a:gd name="T31" fmla="*/ 2527 h 2769"/>
                <a:gd name="T32" fmla="*/ 981 w 2661"/>
                <a:gd name="T33" fmla="*/ 2473 h 2769"/>
                <a:gd name="T34" fmla="*/ 108 w 2661"/>
                <a:gd name="T35" fmla="*/ 994 h 2769"/>
                <a:gd name="T36" fmla="*/ 981 w 2661"/>
                <a:gd name="T37" fmla="*/ 753 h 2769"/>
                <a:gd name="T38" fmla="*/ 1854 w 2661"/>
                <a:gd name="T39" fmla="*/ 997 h 2769"/>
                <a:gd name="T40" fmla="*/ 981 w 2661"/>
                <a:gd name="T41" fmla="*/ 107 h 2769"/>
                <a:gd name="T42" fmla="*/ 981 w 2661"/>
                <a:gd name="T43" fmla="*/ 645 h 2769"/>
                <a:gd name="T44" fmla="*/ 981 w 2661"/>
                <a:gd name="T45" fmla="*/ 107 h 2769"/>
                <a:gd name="T46" fmla="*/ 1532 w 2661"/>
                <a:gd name="T47" fmla="*/ 2204 h 2769"/>
                <a:gd name="T48" fmla="*/ 2661 w 2661"/>
                <a:gd name="T49" fmla="*/ 2204 h 2769"/>
                <a:gd name="T50" fmla="*/ 2097 w 2661"/>
                <a:gd name="T51" fmla="*/ 2661 h 2769"/>
                <a:gd name="T52" fmla="*/ 2097 w 2661"/>
                <a:gd name="T53" fmla="*/ 1747 h 2769"/>
                <a:gd name="T54" fmla="*/ 2097 w 2661"/>
                <a:gd name="T55" fmla="*/ 2661 h 2769"/>
                <a:gd name="T56" fmla="*/ 2154 w 2661"/>
                <a:gd name="T57" fmla="*/ 2077 h 2769"/>
                <a:gd name="T58" fmla="*/ 2320 w 2661"/>
                <a:gd name="T59" fmla="*/ 2062 h 2769"/>
                <a:gd name="T60" fmla="*/ 2154 w 2661"/>
                <a:gd name="T61" fmla="*/ 1917 h 2769"/>
                <a:gd name="T62" fmla="*/ 2047 w 2661"/>
                <a:gd name="T63" fmla="*/ 1967 h 2769"/>
                <a:gd name="T64" fmla="*/ 2047 w 2661"/>
                <a:gd name="T65" fmla="*/ 2249 h 2769"/>
                <a:gd name="T66" fmla="*/ 1972 w 2661"/>
                <a:gd name="T67" fmla="*/ 2288 h 2769"/>
                <a:gd name="T68" fmla="*/ 2047 w 2661"/>
                <a:gd name="T69" fmla="*/ 2430 h 2769"/>
                <a:gd name="T70" fmla="*/ 2154 w 2661"/>
                <a:gd name="T71" fmla="*/ 2483 h 2769"/>
                <a:gd name="T72" fmla="*/ 2331 w 2661"/>
                <a:gd name="T73" fmla="*/ 2290 h 2769"/>
                <a:gd name="T74" fmla="*/ 1973 w 2661"/>
                <a:gd name="T75" fmla="*/ 2108 h 2769"/>
                <a:gd name="T76" fmla="*/ 2047 w 2661"/>
                <a:gd name="T77" fmla="*/ 2141 h 2769"/>
                <a:gd name="T78" fmla="*/ 2154 w 2661"/>
                <a:gd name="T79" fmla="*/ 2321 h 2769"/>
                <a:gd name="T80" fmla="*/ 2223 w 2661"/>
                <a:gd name="T81" fmla="*/ 2290 h 2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61" h="2769">
                  <a:moveTo>
                    <a:pt x="981" y="2473"/>
                  </a:moveTo>
                  <a:cubicBezTo>
                    <a:pt x="440" y="2473"/>
                    <a:pt x="108" y="2315"/>
                    <a:pt x="108" y="2205"/>
                  </a:cubicBezTo>
                  <a:cubicBezTo>
                    <a:pt x="108" y="2203"/>
                    <a:pt x="108" y="2199"/>
                    <a:pt x="108" y="2197"/>
                  </a:cubicBezTo>
                  <a:cubicBezTo>
                    <a:pt x="108" y="1789"/>
                    <a:pt x="108" y="1789"/>
                    <a:pt x="108" y="1789"/>
                  </a:cubicBezTo>
                  <a:cubicBezTo>
                    <a:pt x="282" y="1920"/>
                    <a:pt x="641" y="1989"/>
                    <a:pt x="981" y="1989"/>
                  </a:cubicBezTo>
                  <a:cubicBezTo>
                    <a:pt x="1098" y="1989"/>
                    <a:pt x="1212" y="1982"/>
                    <a:pt x="1320" y="1967"/>
                  </a:cubicBezTo>
                  <a:cubicBezTo>
                    <a:pt x="1367" y="1961"/>
                    <a:pt x="1367" y="1961"/>
                    <a:pt x="1367" y="1961"/>
                  </a:cubicBezTo>
                  <a:cubicBezTo>
                    <a:pt x="1414" y="1955"/>
                    <a:pt x="1477" y="1947"/>
                    <a:pt x="1490" y="1945"/>
                  </a:cubicBezTo>
                  <a:cubicBezTo>
                    <a:pt x="1473" y="1839"/>
                    <a:pt x="1473" y="1839"/>
                    <a:pt x="1473" y="1839"/>
                  </a:cubicBezTo>
                  <a:cubicBezTo>
                    <a:pt x="1461" y="1841"/>
                    <a:pt x="1399" y="1849"/>
                    <a:pt x="1353" y="1855"/>
                  </a:cubicBezTo>
                  <a:cubicBezTo>
                    <a:pt x="1306" y="1861"/>
                    <a:pt x="1306" y="1861"/>
                    <a:pt x="1306" y="1861"/>
                  </a:cubicBezTo>
                  <a:cubicBezTo>
                    <a:pt x="1203" y="1874"/>
                    <a:pt x="1093" y="1881"/>
                    <a:pt x="981" y="1881"/>
                  </a:cubicBezTo>
                  <a:cubicBezTo>
                    <a:pt x="446" y="1881"/>
                    <a:pt x="112" y="1725"/>
                    <a:pt x="108" y="1612"/>
                  </a:cubicBezTo>
                  <a:cubicBezTo>
                    <a:pt x="108" y="1171"/>
                    <a:pt x="108" y="1171"/>
                    <a:pt x="108" y="1171"/>
                  </a:cubicBezTo>
                  <a:cubicBezTo>
                    <a:pt x="282" y="1302"/>
                    <a:pt x="641" y="1371"/>
                    <a:pt x="981" y="1371"/>
                  </a:cubicBezTo>
                  <a:cubicBezTo>
                    <a:pt x="1323" y="1371"/>
                    <a:pt x="1680" y="1302"/>
                    <a:pt x="1854" y="1173"/>
                  </a:cubicBezTo>
                  <a:cubicBezTo>
                    <a:pt x="1853" y="1559"/>
                    <a:pt x="1853" y="1559"/>
                    <a:pt x="1853" y="1559"/>
                  </a:cubicBezTo>
                  <a:cubicBezTo>
                    <a:pt x="1961" y="1559"/>
                    <a:pt x="1961" y="1559"/>
                    <a:pt x="1961" y="1559"/>
                  </a:cubicBezTo>
                  <a:cubicBezTo>
                    <a:pt x="1962" y="1005"/>
                    <a:pt x="1962" y="1005"/>
                    <a:pt x="1962" y="1005"/>
                  </a:cubicBezTo>
                  <a:cubicBezTo>
                    <a:pt x="1962" y="1001"/>
                    <a:pt x="1963" y="996"/>
                    <a:pt x="1963" y="992"/>
                  </a:cubicBezTo>
                  <a:cubicBezTo>
                    <a:pt x="1963" y="989"/>
                    <a:pt x="1962" y="986"/>
                    <a:pt x="1962" y="983"/>
                  </a:cubicBezTo>
                  <a:cubicBezTo>
                    <a:pt x="1963" y="379"/>
                    <a:pt x="1963" y="379"/>
                    <a:pt x="1963" y="379"/>
                  </a:cubicBezTo>
                  <a:cubicBezTo>
                    <a:pt x="1963" y="378"/>
                    <a:pt x="1962" y="377"/>
                    <a:pt x="1962" y="376"/>
                  </a:cubicBezTo>
                  <a:cubicBezTo>
                    <a:pt x="1962" y="375"/>
                    <a:pt x="1963" y="374"/>
                    <a:pt x="1963" y="374"/>
                  </a:cubicBezTo>
                  <a:cubicBezTo>
                    <a:pt x="1963" y="370"/>
                    <a:pt x="1962" y="367"/>
                    <a:pt x="1962" y="364"/>
                  </a:cubicBezTo>
                  <a:cubicBezTo>
                    <a:pt x="1942" y="127"/>
                    <a:pt x="1447" y="0"/>
                    <a:pt x="981" y="0"/>
                  </a:cubicBezTo>
                  <a:cubicBezTo>
                    <a:pt x="506" y="0"/>
                    <a:pt x="0" y="133"/>
                    <a:pt x="0" y="379"/>
                  </a:cubicBezTo>
                  <a:cubicBezTo>
                    <a:pt x="0" y="381"/>
                    <a:pt x="0" y="383"/>
                    <a:pt x="1" y="385"/>
                  </a:cubicBezTo>
                  <a:cubicBezTo>
                    <a:pt x="1" y="2195"/>
                    <a:pt x="1" y="2195"/>
                    <a:pt x="1" y="2195"/>
                  </a:cubicBezTo>
                  <a:cubicBezTo>
                    <a:pt x="0" y="2197"/>
                    <a:pt x="0" y="2200"/>
                    <a:pt x="0" y="2201"/>
                  </a:cubicBezTo>
                  <a:cubicBezTo>
                    <a:pt x="0" y="2448"/>
                    <a:pt x="506" y="2580"/>
                    <a:pt x="981" y="2580"/>
                  </a:cubicBezTo>
                  <a:cubicBezTo>
                    <a:pt x="1160" y="2580"/>
                    <a:pt x="1337" y="2562"/>
                    <a:pt x="1493" y="2527"/>
                  </a:cubicBezTo>
                  <a:cubicBezTo>
                    <a:pt x="1469" y="2422"/>
                    <a:pt x="1469" y="2422"/>
                    <a:pt x="1469" y="2422"/>
                  </a:cubicBezTo>
                  <a:cubicBezTo>
                    <a:pt x="1321" y="2455"/>
                    <a:pt x="1153" y="2473"/>
                    <a:pt x="981" y="2473"/>
                  </a:cubicBezTo>
                  <a:close/>
                  <a:moveTo>
                    <a:pt x="981" y="1263"/>
                  </a:moveTo>
                  <a:cubicBezTo>
                    <a:pt x="446" y="1263"/>
                    <a:pt x="112" y="1106"/>
                    <a:pt x="108" y="994"/>
                  </a:cubicBezTo>
                  <a:cubicBezTo>
                    <a:pt x="108" y="553"/>
                    <a:pt x="108" y="553"/>
                    <a:pt x="108" y="553"/>
                  </a:cubicBezTo>
                  <a:cubicBezTo>
                    <a:pt x="282" y="684"/>
                    <a:pt x="641" y="753"/>
                    <a:pt x="981" y="753"/>
                  </a:cubicBezTo>
                  <a:cubicBezTo>
                    <a:pt x="1324" y="753"/>
                    <a:pt x="1681" y="684"/>
                    <a:pt x="1855" y="554"/>
                  </a:cubicBezTo>
                  <a:cubicBezTo>
                    <a:pt x="1854" y="997"/>
                    <a:pt x="1854" y="997"/>
                    <a:pt x="1854" y="997"/>
                  </a:cubicBezTo>
                  <a:cubicBezTo>
                    <a:pt x="1845" y="1110"/>
                    <a:pt x="1515" y="1263"/>
                    <a:pt x="981" y="1263"/>
                  </a:cubicBezTo>
                  <a:close/>
                  <a:moveTo>
                    <a:pt x="981" y="107"/>
                  </a:moveTo>
                  <a:cubicBezTo>
                    <a:pt x="1519" y="107"/>
                    <a:pt x="1850" y="263"/>
                    <a:pt x="1855" y="376"/>
                  </a:cubicBezTo>
                  <a:cubicBezTo>
                    <a:pt x="1850" y="489"/>
                    <a:pt x="1519" y="645"/>
                    <a:pt x="981" y="645"/>
                  </a:cubicBezTo>
                  <a:cubicBezTo>
                    <a:pt x="447" y="645"/>
                    <a:pt x="114" y="489"/>
                    <a:pt x="108" y="376"/>
                  </a:cubicBezTo>
                  <a:cubicBezTo>
                    <a:pt x="113" y="263"/>
                    <a:pt x="444" y="107"/>
                    <a:pt x="981" y="107"/>
                  </a:cubicBezTo>
                  <a:close/>
                  <a:moveTo>
                    <a:pt x="2097" y="1640"/>
                  </a:moveTo>
                  <a:cubicBezTo>
                    <a:pt x="1786" y="1640"/>
                    <a:pt x="1532" y="1893"/>
                    <a:pt x="1532" y="2204"/>
                  </a:cubicBezTo>
                  <a:cubicBezTo>
                    <a:pt x="1532" y="2515"/>
                    <a:pt x="1786" y="2769"/>
                    <a:pt x="2097" y="2769"/>
                  </a:cubicBezTo>
                  <a:cubicBezTo>
                    <a:pt x="2408" y="2769"/>
                    <a:pt x="2661" y="2515"/>
                    <a:pt x="2661" y="2204"/>
                  </a:cubicBezTo>
                  <a:cubicBezTo>
                    <a:pt x="2661" y="1893"/>
                    <a:pt x="2408" y="1640"/>
                    <a:pt x="2097" y="1640"/>
                  </a:cubicBezTo>
                  <a:close/>
                  <a:moveTo>
                    <a:pt x="2097" y="2661"/>
                  </a:moveTo>
                  <a:cubicBezTo>
                    <a:pt x="1845" y="2661"/>
                    <a:pt x="1640" y="2456"/>
                    <a:pt x="1640" y="2204"/>
                  </a:cubicBezTo>
                  <a:cubicBezTo>
                    <a:pt x="1640" y="1952"/>
                    <a:pt x="1845" y="1747"/>
                    <a:pt x="2097" y="1747"/>
                  </a:cubicBezTo>
                  <a:cubicBezTo>
                    <a:pt x="2349" y="1747"/>
                    <a:pt x="2554" y="1952"/>
                    <a:pt x="2554" y="2204"/>
                  </a:cubicBezTo>
                  <a:cubicBezTo>
                    <a:pt x="2554" y="2456"/>
                    <a:pt x="2349" y="2661"/>
                    <a:pt x="2097" y="2661"/>
                  </a:cubicBezTo>
                  <a:close/>
                  <a:moveTo>
                    <a:pt x="2154" y="2149"/>
                  </a:moveTo>
                  <a:cubicBezTo>
                    <a:pt x="2154" y="2077"/>
                    <a:pt x="2154" y="2077"/>
                    <a:pt x="2154" y="2077"/>
                  </a:cubicBezTo>
                  <a:cubicBezTo>
                    <a:pt x="2195" y="2085"/>
                    <a:pt x="2219" y="2101"/>
                    <a:pt x="2224" y="2110"/>
                  </a:cubicBezTo>
                  <a:cubicBezTo>
                    <a:pt x="2320" y="2062"/>
                    <a:pt x="2320" y="2062"/>
                    <a:pt x="2320" y="2062"/>
                  </a:cubicBezTo>
                  <a:cubicBezTo>
                    <a:pt x="2296" y="2014"/>
                    <a:pt x="2234" y="1979"/>
                    <a:pt x="2154" y="1968"/>
                  </a:cubicBezTo>
                  <a:cubicBezTo>
                    <a:pt x="2154" y="1917"/>
                    <a:pt x="2154" y="1917"/>
                    <a:pt x="2154" y="1917"/>
                  </a:cubicBezTo>
                  <a:cubicBezTo>
                    <a:pt x="2047" y="1917"/>
                    <a:pt x="2047" y="1917"/>
                    <a:pt x="2047" y="1917"/>
                  </a:cubicBezTo>
                  <a:cubicBezTo>
                    <a:pt x="2047" y="1967"/>
                    <a:pt x="2047" y="1967"/>
                    <a:pt x="2047" y="1967"/>
                  </a:cubicBezTo>
                  <a:cubicBezTo>
                    <a:pt x="1940" y="1981"/>
                    <a:pt x="1865" y="2037"/>
                    <a:pt x="1865" y="2108"/>
                  </a:cubicBezTo>
                  <a:cubicBezTo>
                    <a:pt x="1865" y="2180"/>
                    <a:pt x="1940" y="2236"/>
                    <a:pt x="2047" y="2249"/>
                  </a:cubicBezTo>
                  <a:cubicBezTo>
                    <a:pt x="2047" y="2322"/>
                    <a:pt x="2047" y="2322"/>
                    <a:pt x="2047" y="2322"/>
                  </a:cubicBezTo>
                  <a:cubicBezTo>
                    <a:pt x="2001" y="2314"/>
                    <a:pt x="1975" y="2296"/>
                    <a:pt x="1972" y="2288"/>
                  </a:cubicBezTo>
                  <a:cubicBezTo>
                    <a:pt x="1870" y="2323"/>
                    <a:pt x="1870" y="2323"/>
                    <a:pt x="1870" y="2323"/>
                  </a:cubicBezTo>
                  <a:cubicBezTo>
                    <a:pt x="1889" y="2379"/>
                    <a:pt x="1958" y="2419"/>
                    <a:pt x="2047" y="2430"/>
                  </a:cubicBezTo>
                  <a:cubicBezTo>
                    <a:pt x="2047" y="2483"/>
                    <a:pt x="2047" y="2483"/>
                    <a:pt x="2047" y="2483"/>
                  </a:cubicBezTo>
                  <a:cubicBezTo>
                    <a:pt x="2154" y="2483"/>
                    <a:pt x="2154" y="2483"/>
                    <a:pt x="2154" y="2483"/>
                  </a:cubicBezTo>
                  <a:cubicBezTo>
                    <a:pt x="2154" y="2430"/>
                    <a:pt x="2154" y="2430"/>
                    <a:pt x="2154" y="2430"/>
                  </a:cubicBezTo>
                  <a:cubicBezTo>
                    <a:pt x="2258" y="2415"/>
                    <a:pt x="2331" y="2360"/>
                    <a:pt x="2331" y="2290"/>
                  </a:cubicBezTo>
                  <a:cubicBezTo>
                    <a:pt x="2331" y="2219"/>
                    <a:pt x="2258" y="2164"/>
                    <a:pt x="2154" y="2149"/>
                  </a:cubicBezTo>
                  <a:close/>
                  <a:moveTo>
                    <a:pt x="1973" y="2108"/>
                  </a:moveTo>
                  <a:cubicBezTo>
                    <a:pt x="1979" y="2099"/>
                    <a:pt x="2004" y="2084"/>
                    <a:pt x="2047" y="2076"/>
                  </a:cubicBezTo>
                  <a:cubicBezTo>
                    <a:pt x="2047" y="2141"/>
                    <a:pt x="2047" y="2141"/>
                    <a:pt x="2047" y="2141"/>
                  </a:cubicBezTo>
                  <a:cubicBezTo>
                    <a:pt x="2005" y="2133"/>
                    <a:pt x="1979" y="2117"/>
                    <a:pt x="1973" y="2108"/>
                  </a:cubicBezTo>
                  <a:close/>
                  <a:moveTo>
                    <a:pt x="2154" y="2321"/>
                  </a:moveTo>
                  <a:cubicBezTo>
                    <a:pt x="2154" y="2258"/>
                    <a:pt x="2154" y="2258"/>
                    <a:pt x="2154" y="2258"/>
                  </a:cubicBezTo>
                  <a:cubicBezTo>
                    <a:pt x="2193" y="2266"/>
                    <a:pt x="2217" y="2281"/>
                    <a:pt x="2223" y="2290"/>
                  </a:cubicBezTo>
                  <a:cubicBezTo>
                    <a:pt x="2217" y="2298"/>
                    <a:pt x="2193" y="2313"/>
                    <a:pt x="2154" y="2321"/>
                  </a:cubicBezTo>
                  <a:close/>
                </a:path>
              </a:pathLst>
            </a:custGeom>
            <a:solidFill>
              <a:srgbClr val="183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342478" y="3467730"/>
            <a:ext cx="2324789" cy="664500"/>
            <a:chOff x="1877030" y="1966943"/>
            <a:chExt cx="2324789" cy="664500"/>
          </a:xfrm>
        </p:grpSpPr>
        <p:cxnSp>
          <p:nvCxnSpPr>
            <p:cNvPr id="82" name="Straight Connector 81"/>
            <p:cNvCxnSpPr/>
            <p:nvPr/>
          </p:nvCxnSpPr>
          <p:spPr>
            <a:xfrm flipH="1" flipV="1">
              <a:off x="1877030" y="2324979"/>
              <a:ext cx="2324789" cy="19460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Oval 82"/>
            <p:cNvSpPr/>
            <p:nvPr/>
          </p:nvSpPr>
          <p:spPr>
            <a:xfrm rot="5400000">
              <a:off x="2414708" y="1966943"/>
              <a:ext cx="664500" cy="6645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8034629" y="3658944"/>
            <a:ext cx="388104" cy="299357"/>
            <a:chOff x="6770688" y="2192338"/>
            <a:chExt cx="465138" cy="358775"/>
          </a:xfrm>
        </p:grpSpPr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956425" y="2203451"/>
              <a:ext cx="269875" cy="339725"/>
            </a:xfrm>
            <a:custGeom>
              <a:avLst/>
              <a:gdLst>
                <a:gd name="T0" fmla="*/ 1532 w 1532"/>
                <a:gd name="T1" fmla="*/ 963 h 1925"/>
                <a:gd name="T2" fmla="*/ 1488 w 1532"/>
                <a:gd name="T3" fmla="*/ 1067 h 1925"/>
                <a:gd name="T4" fmla="*/ 654 w 1532"/>
                <a:gd name="T5" fmla="*/ 1889 h 1925"/>
                <a:gd name="T6" fmla="*/ 511 w 1532"/>
                <a:gd name="T7" fmla="*/ 1905 h 1925"/>
                <a:gd name="T8" fmla="*/ 457 w 1532"/>
                <a:gd name="T9" fmla="*/ 1822 h 1925"/>
                <a:gd name="T10" fmla="*/ 457 w 1532"/>
                <a:gd name="T11" fmla="*/ 1406 h 1925"/>
                <a:gd name="T12" fmla="*/ 0 w 1532"/>
                <a:gd name="T13" fmla="*/ 1406 h 1925"/>
                <a:gd name="T14" fmla="*/ 0 w 1532"/>
                <a:gd name="T15" fmla="*/ 519 h 1925"/>
                <a:gd name="T16" fmla="*/ 457 w 1532"/>
                <a:gd name="T17" fmla="*/ 519 h 1925"/>
                <a:gd name="T18" fmla="*/ 457 w 1532"/>
                <a:gd name="T19" fmla="*/ 103 h 1925"/>
                <a:gd name="T20" fmla="*/ 511 w 1532"/>
                <a:gd name="T21" fmla="*/ 20 h 1925"/>
                <a:gd name="T22" fmla="*/ 654 w 1532"/>
                <a:gd name="T23" fmla="*/ 36 h 1925"/>
                <a:gd name="T24" fmla="*/ 1488 w 1532"/>
                <a:gd name="T25" fmla="*/ 858 h 1925"/>
                <a:gd name="T26" fmla="*/ 1532 w 1532"/>
                <a:gd name="T27" fmla="*/ 963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2" h="1925">
                  <a:moveTo>
                    <a:pt x="1532" y="963"/>
                  </a:moveTo>
                  <a:cubicBezTo>
                    <a:pt x="1532" y="1000"/>
                    <a:pt x="1517" y="1038"/>
                    <a:pt x="1488" y="1067"/>
                  </a:cubicBezTo>
                  <a:cubicBezTo>
                    <a:pt x="654" y="1889"/>
                    <a:pt x="654" y="1889"/>
                    <a:pt x="654" y="1889"/>
                  </a:cubicBezTo>
                  <a:cubicBezTo>
                    <a:pt x="624" y="1919"/>
                    <a:pt x="561" y="1925"/>
                    <a:pt x="511" y="1905"/>
                  </a:cubicBezTo>
                  <a:cubicBezTo>
                    <a:pt x="487" y="1896"/>
                    <a:pt x="457" y="1872"/>
                    <a:pt x="457" y="1822"/>
                  </a:cubicBezTo>
                  <a:cubicBezTo>
                    <a:pt x="457" y="1406"/>
                    <a:pt x="457" y="1406"/>
                    <a:pt x="457" y="1406"/>
                  </a:cubicBezTo>
                  <a:cubicBezTo>
                    <a:pt x="0" y="1406"/>
                    <a:pt x="0" y="1406"/>
                    <a:pt x="0" y="1406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457" y="519"/>
                    <a:pt x="457" y="519"/>
                    <a:pt x="457" y="519"/>
                  </a:cubicBezTo>
                  <a:cubicBezTo>
                    <a:pt x="457" y="103"/>
                    <a:pt x="457" y="103"/>
                    <a:pt x="457" y="103"/>
                  </a:cubicBezTo>
                  <a:cubicBezTo>
                    <a:pt x="457" y="53"/>
                    <a:pt x="487" y="30"/>
                    <a:pt x="511" y="20"/>
                  </a:cubicBezTo>
                  <a:cubicBezTo>
                    <a:pt x="561" y="0"/>
                    <a:pt x="624" y="7"/>
                    <a:pt x="654" y="36"/>
                  </a:cubicBezTo>
                  <a:cubicBezTo>
                    <a:pt x="1488" y="858"/>
                    <a:pt x="1488" y="858"/>
                    <a:pt x="1488" y="858"/>
                  </a:cubicBezTo>
                  <a:cubicBezTo>
                    <a:pt x="1517" y="887"/>
                    <a:pt x="1532" y="925"/>
                    <a:pt x="1532" y="963"/>
                  </a:cubicBezTo>
                  <a:close/>
                </a:path>
              </a:pathLst>
            </a:custGeom>
            <a:solidFill>
              <a:srgbClr val="F8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0A0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6770688" y="2192338"/>
              <a:ext cx="465138" cy="358775"/>
            </a:xfrm>
            <a:custGeom>
              <a:avLst/>
              <a:gdLst>
                <a:gd name="T0" fmla="*/ 54 w 2634"/>
                <a:gd name="T1" fmla="*/ 229 h 2030"/>
                <a:gd name="T2" fmla="*/ 1340 w 2634"/>
                <a:gd name="T3" fmla="*/ 282 h 2030"/>
                <a:gd name="T4" fmla="*/ 54 w 2634"/>
                <a:gd name="T5" fmla="*/ 336 h 2030"/>
                <a:gd name="T6" fmla="*/ 807 w 2634"/>
                <a:gd name="T7" fmla="*/ 524 h 2030"/>
                <a:gd name="T8" fmla="*/ 0 w 2634"/>
                <a:gd name="T9" fmla="*/ 578 h 2030"/>
                <a:gd name="T10" fmla="*/ 807 w 2634"/>
                <a:gd name="T11" fmla="*/ 632 h 2030"/>
                <a:gd name="T12" fmla="*/ 807 w 2634"/>
                <a:gd name="T13" fmla="*/ 524 h 2030"/>
                <a:gd name="T14" fmla="*/ 54 w 2634"/>
                <a:gd name="T15" fmla="*/ 820 h 2030"/>
                <a:gd name="T16" fmla="*/ 54 w 2634"/>
                <a:gd name="T17" fmla="*/ 927 h 2030"/>
                <a:gd name="T18" fmla="*/ 860 w 2634"/>
                <a:gd name="T19" fmla="*/ 874 h 2030"/>
                <a:gd name="T20" fmla="*/ 807 w 2634"/>
                <a:gd name="T21" fmla="*/ 1116 h 2030"/>
                <a:gd name="T22" fmla="*/ 0 w 2634"/>
                <a:gd name="T23" fmla="*/ 1169 h 2030"/>
                <a:gd name="T24" fmla="*/ 807 w 2634"/>
                <a:gd name="T25" fmla="*/ 1223 h 2030"/>
                <a:gd name="T26" fmla="*/ 807 w 2634"/>
                <a:gd name="T27" fmla="*/ 1116 h 2030"/>
                <a:gd name="T28" fmla="*/ 54 w 2634"/>
                <a:gd name="T29" fmla="*/ 1411 h 2030"/>
                <a:gd name="T30" fmla="*/ 54 w 2634"/>
                <a:gd name="T31" fmla="*/ 1519 h 2030"/>
                <a:gd name="T32" fmla="*/ 860 w 2634"/>
                <a:gd name="T33" fmla="*/ 1465 h 2030"/>
                <a:gd name="T34" fmla="*/ 1286 w 2634"/>
                <a:gd name="T35" fmla="*/ 1707 h 2030"/>
                <a:gd name="T36" fmla="*/ 0 w 2634"/>
                <a:gd name="T37" fmla="*/ 1761 h 2030"/>
                <a:gd name="T38" fmla="*/ 1286 w 2634"/>
                <a:gd name="T39" fmla="*/ 1815 h 2030"/>
                <a:gd name="T40" fmla="*/ 1286 w 2634"/>
                <a:gd name="T41" fmla="*/ 1707 h 2030"/>
                <a:gd name="T42" fmla="*/ 2575 w 2634"/>
                <a:gd name="T43" fmla="*/ 1164 h 2030"/>
                <a:gd name="T44" fmla="*/ 1620 w 2634"/>
                <a:gd name="T45" fmla="*/ 2030 h 2030"/>
                <a:gd name="T46" fmla="*/ 1452 w 2634"/>
                <a:gd name="T47" fmla="*/ 1881 h 2030"/>
                <a:gd name="T48" fmla="*/ 995 w 2634"/>
                <a:gd name="T49" fmla="*/ 1519 h 2030"/>
                <a:gd name="T50" fmla="*/ 1452 w 2634"/>
                <a:gd name="T51" fmla="*/ 524 h 2030"/>
                <a:gd name="T52" fmla="*/ 1539 w 2634"/>
                <a:gd name="T53" fmla="*/ 29 h 2030"/>
                <a:gd name="T54" fmla="*/ 2575 w 2634"/>
                <a:gd name="T55" fmla="*/ 879 h 2030"/>
                <a:gd name="T56" fmla="*/ 2527 w 2634"/>
                <a:gd name="T57" fmla="*/ 1021 h 2030"/>
                <a:gd name="T58" fmla="*/ 1665 w 2634"/>
                <a:gd name="T59" fmla="*/ 134 h 2030"/>
                <a:gd name="T60" fmla="*/ 1559 w 2634"/>
                <a:gd name="T61" fmla="*/ 162 h 2030"/>
                <a:gd name="T62" fmla="*/ 1102 w 2634"/>
                <a:gd name="T63" fmla="*/ 632 h 2030"/>
                <a:gd name="T64" fmla="*/ 1559 w 2634"/>
                <a:gd name="T65" fmla="*/ 1411 h 2030"/>
                <a:gd name="T66" fmla="*/ 1580 w 2634"/>
                <a:gd name="T67" fmla="*/ 1915 h 2030"/>
                <a:gd name="T68" fmla="*/ 2499 w 2634"/>
                <a:gd name="T69" fmla="*/ 1087 h 2030"/>
                <a:gd name="T70" fmla="*/ 2527 w 2634"/>
                <a:gd name="T71" fmla="*/ 1021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34" h="2030">
                  <a:moveTo>
                    <a:pt x="0" y="282"/>
                  </a:moveTo>
                  <a:cubicBezTo>
                    <a:pt x="0" y="253"/>
                    <a:pt x="24" y="229"/>
                    <a:pt x="54" y="229"/>
                  </a:cubicBezTo>
                  <a:cubicBezTo>
                    <a:pt x="1286" y="229"/>
                    <a:pt x="1286" y="229"/>
                    <a:pt x="1286" y="229"/>
                  </a:cubicBezTo>
                  <a:cubicBezTo>
                    <a:pt x="1316" y="229"/>
                    <a:pt x="1340" y="253"/>
                    <a:pt x="1340" y="282"/>
                  </a:cubicBezTo>
                  <a:cubicBezTo>
                    <a:pt x="1340" y="312"/>
                    <a:pt x="1316" y="336"/>
                    <a:pt x="1286" y="336"/>
                  </a:cubicBezTo>
                  <a:cubicBezTo>
                    <a:pt x="54" y="336"/>
                    <a:pt x="54" y="336"/>
                    <a:pt x="54" y="336"/>
                  </a:cubicBezTo>
                  <a:cubicBezTo>
                    <a:pt x="24" y="336"/>
                    <a:pt x="0" y="312"/>
                    <a:pt x="0" y="282"/>
                  </a:cubicBezTo>
                  <a:close/>
                  <a:moveTo>
                    <a:pt x="807" y="524"/>
                  </a:moveTo>
                  <a:cubicBezTo>
                    <a:pt x="54" y="524"/>
                    <a:pt x="54" y="524"/>
                    <a:pt x="54" y="524"/>
                  </a:cubicBezTo>
                  <a:cubicBezTo>
                    <a:pt x="24" y="524"/>
                    <a:pt x="0" y="548"/>
                    <a:pt x="0" y="578"/>
                  </a:cubicBezTo>
                  <a:cubicBezTo>
                    <a:pt x="0" y="608"/>
                    <a:pt x="24" y="632"/>
                    <a:pt x="54" y="632"/>
                  </a:cubicBezTo>
                  <a:cubicBezTo>
                    <a:pt x="807" y="632"/>
                    <a:pt x="807" y="632"/>
                    <a:pt x="807" y="632"/>
                  </a:cubicBezTo>
                  <a:cubicBezTo>
                    <a:pt x="836" y="632"/>
                    <a:pt x="860" y="608"/>
                    <a:pt x="860" y="578"/>
                  </a:cubicBezTo>
                  <a:cubicBezTo>
                    <a:pt x="860" y="548"/>
                    <a:pt x="836" y="524"/>
                    <a:pt x="807" y="524"/>
                  </a:cubicBezTo>
                  <a:close/>
                  <a:moveTo>
                    <a:pt x="807" y="820"/>
                  </a:moveTo>
                  <a:cubicBezTo>
                    <a:pt x="54" y="820"/>
                    <a:pt x="54" y="820"/>
                    <a:pt x="54" y="820"/>
                  </a:cubicBezTo>
                  <a:cubicBezTo>
                    <a:pt x="24" y="820"/>
                    <a:pt x="0" y="844"/>
                    <a:pt x="0" y="874"/>
                  </a:cubicBezTo>
                  <a:cubicBezTo>
                    <a:pt x="0" y="903"/>
                    <a:pt x="24" y="927"/>
                    <a:pt x="54" y="927"/>
                  </a:cubicBezTo>
                  <a:cubicBezTo>
                    <a:pt x="807" y="927"/>
                    <a:pt x="807" y="927"/>
                    <a:pt x="807" y="927"/>
                  </a:cubicBezTo>
                  <a:cubicBezTo>
                    <a:pt x="836" y="927"/>
                    <a:pt x="860" y="903"/>
                    <a:pt x="860" y="874"/>
                  </a:cubicBezTo>
                  <a:cubicBezTo>
                    <a:pt x="860" y="844"/>
                    <a:pt x="836" y="820"/>
                    <a:pt x="807" y="820"/>
                  </a:cubicBezTo>
                  <a:close/>
                  <a:moveTo>
                    <a:pt x="807" y="1116"/>
                  </a:moveTo>
                  <a:cubicBezTo>
                    <a:pt x="54" y="1116"/>
                    <a:pt x="54" y="1116"/>
                    <a:pt x="54" y="1116"/>
                  </a:cubicBezTo>
                  <a:cubicBezTo>
                    <a:pt x="24" y="1116"/>
                    <a:pt x="0" y="1140"/>
                    <a:pt x="0" y="1169"/>
                  </a:cubicBezTo>
                  <a:cubicBezTo>
                    <a:pt x="0" y="1199"/>
                    <a:pt x="24" y="1223"/>
                    <a:pt x="54" y="1223"/>
                  </a:cubicBezTo>
                  <a:cubicBezTo>
                    <a:pt x="807" y="1223"/>
                    <a:pt x="807" y="1223"/>
                    <a:pt x="807" y="1223"/>
                  </a:cubicBezTo>
                  <a:cubicBezTo>
                    <a:pt x="836" y="1223"/>
                    <a:pt x="860" y="1199"/>
                    <a:pt x="860" y="1169"/>
                  </a:cubicBezTo>
                  <a:cubicBezTo>
                    <a:pt x="860" y="1140"/>
                    <a:pt x="836" y="1116"/>
                    <a:pt x="807" y="1116"/>
                  </a:cubicBezTo>
                  <a:close/>
                  <a:moveTo>
                    <a:pt x="807" y="1411"/>
                  </a:moveTo>
                  <a:cubicBezTo>
                    <a:pt x="54" y="1411"/>
                    <a:pt x="54" y="1411"/>
                    <a:pt x="54" y="1411"/>
                  </a:cubicBezTo>
                  <a:cubicBezTo>
                    <a:pt x="24" y="1411"/>
                    <a:pt x="0" y="1435"/>
                    <a:pt x="0" y="1465"/>
                  </a:cubicBezTo>
                  <a:cubicBezTo>
                    <a:pt x="0" y="1495"/>
                    <a:pt x="24" y="1519"/>
                    <a:pt x="54" y="1519"/>
                  </a:cubicBezTo>
                  <a:cubicBezTo>
                    <a:pt x="807" y="1519"/>
                    <a:pt x="807" y="1519"/>
                    <a:pt x="807" y="1519"/>
                  </a:cubicBezTo>
                  <a:cubicBezTo>
                    <a:pt x="836" y="1519"/>
                    <a:pt x="860" y="1495"/>
                    <a:pt x="860" y="1465"/>
                  </a:cubicBezTo>
                  <a:cubicBezTo>
                    <a:pt x="860" y="1435"/>
                    <a:pt x="836" y="1411"/>
                    <a:pt x="807" y="1411"/>
                  </a:cubicBezTo>
                  <a:close/>
                  <a:moveTo>
                    <a:pt x="1286" y="1707"/>
                  </a:moveTo>
                  <a:cubicBezTo>
                    <a:pt x="54" y="1707"/>
                    <a:pt x="54" y="1707"/>
                    <a:pt x="54" y="1707"/>
                  </a:cubicBezTo>
                  <a:cubicBezTo>
                    <a:pt x="24" y="1707"/>
                    <a:pt x="0" y="1731"/>
                    <a:pt x="0" y="1761"/>
                  </a:cubicBezTo>
                  <a:cubicBezTo>
                    <a:pt x="0" y="1790"/>
                    <a:pt x="24" y="1815"/>
                    <a:pt x="54" y="1815"/>
                  </a:cubicBezTo>
                  <a:cubicBezTo>
                    <a:pt x="1286" y="1815"/>
                    <a:pt x="1286" y="1815"/>
                    <a:pt x="1286" y="1815"/>
                  </a:cubicBezTo>
                  <a:cubicBezTo>
                    <a:pt x="1316" y="1815"/>
                    <a:pt x="1340" y="1790"/>
                    <a:pt x="1340" y="1761"/>
                  </a:cubicBezTo>
                  <a:cubicBezTo>
                    <a:pt x="1340" y="1731"/>
                    <a:pt x="1316" y="1707"/>
                    <a:pt x="1286" y="1707"/>
                  </a:cubicBezTo>
                  <a:close/>
                  <a:moveTo>
                    <a:pt x="2634" y="1022"/>
                  </a:moveTo>
                  <a:cubicBezTo>
                    <a:pt x="2634" y="1075"/>
                    <a:pt x="2613" y="1126"/>
                    <a:pt x="2575" y="1164"/>
                  </a:cubicBezTo>
                  <a:cubicBezTo>
                    <a:pt x="1741" y="1986"/>
                    <a:pt x="1741" y="1986"/>
                    <a:pt x="1741" y="1986"/>
                  </a:cubicBezTo>
                  <a:cubicBezTo>
                    <a:pt x="1712" y="2015"/>
                    <a:pt x="1667" y="2030"/>
                    <a:pt x="1620" y="2030"/>
                  </a:cubicBezTo>
                  <a:cubicBezTo>
                    <a:pt x="1593" y="2030"/>
                    <a:pt x="1565" y="2025"/>
                    <a:pt x="1539" y="2014"/>
                  </a:cubicBezTo>
                  <a:cubicBezTo>
                    <a:pt x="1484" y="1991"/>
                    <a:pt x="1452" y="1942"/>
                    <a:pt x="1452" y="1881"/>
                  </a:cubicBezTo>
                  <a:cubicBezTo>
                    <a:pt x="1452" y="1519"/>
                    <a:pt x="1452" y="1519"/>
                    <a:pt x="1452" y="1519"/>
                  </a:cubicBezTo>
                  <a:cubicBezTo>
                    <a:pt x="995" y="1519"/>
                    <a:pt x="995" y="1519"/>
                    <a:pt x="995" y="1519"/>
                  </a:cubicBezTo>
                  <a:cubicBezTo>
                    <a:pt x="995" y="524"/>
                    <a:pt x="995" y="524"/>
                    <a:pt x="995" y="524"/>
                  </a:cubicBezTo>
                  <a:cubicBezTo>
                    <a:pt x="1452" y="524"/>
                    <a:pt x="1452" y="524"/>
                    <a:pt x="1452" y="524"/>
                  </a:cubicBezTo>
                  <a:cubicBezTo>
                    <a:pt x="1452" y="162"/>
                    <a:pt x="1452" y="162"/>
                    <a:pt x="1452" y="162"/>
                  </a:cubicBezTo>
                  <a:cubicBezTo>
                    <a:pt x="1452" y="101"/>
                    <a:pt x="1484" y="52"/>
                    <a:pt x="1539" y="29"/>
                  </a:cubicBezTo>
                  <a:cubicBezTo>
                    <a:pt x="1610" y="0"/>
                    <a:pt x="1695" y="12"/>
                    <a:pt x="1741" y="57"/>
                  </a:cubicBezTo>
                  <a:cubicBezTo>
                    <a:pt x="2575" y="879"/>
                    <a:pt x="2575" y="879"/>
                    <a:pt x="2575" y="879"/>
                  </a:cubicBezTo>
                  <a:cubicBezTo>
                    <a:pt x="2613" y="917"/>
                    <a:pt x="2634" y="968"/>
                    <a:pt x="2634" y="1022"/>
                  </a:cubicBezTo>
                  <a:close/>
                  <a:moveTo>
                    <a:pt x="2527" y="1021"/>
                  </a:moveTo>
                  <a:cubicBezTo>
                    <a:pt x="2527" y="997"/>
                    <a:pt x="2517" y="973"/>
                    <a:pt x="2499" y="956"/>
                  </a:cubicBezTo>
                  <a:cubicBezTo>
                    <a:pt x="1665" y="134"/>
                    <a:pt x="1665" y="134"/>
                    <a:pt x="1665" y="134"/>
                  </a:cubicBezTo>
                  <a:cubicBezTo>
                    <a:pt x="1654" y="122"/>
                    <a:pt x="1615" y="115"/>
                    <a:pt x="1580" y="129"/>
                  </a:cubicBezTo>
                  <a:cubicBezTo>
                    <a:pt x="1562" y="136"/>
                    <a:pt x="1559" y="150"/>
                    <a:pt x="1559" y="162"/>
                  </a:cubicBezTo>
                  <a:cubicBezTo>
                    <a:pt x="1559" y="632"/>
                    <a:pt x="1559" y="632"/>
                    <a:pt x="1559" y="632"/>
                  </a:cubicBezTo>
                  <a:cubicBezTo>
                    <a:pt x="1102" y="632"/>
                    <a:pt x="1102" y="632"/>
                    <a:pt x="1102" y="632"/>
                  </a:cubicBezTo>
                  <a:cubicBezTo>
                    <a:pt x="1102" y="1411"/>
                    <a:pt x="1102" y="1411"/>
                    <a:pt x="1102" y="1411"/>
                  </a:cubicBezTo>
                  <a:cubicBezTo>
                    <a:pt x="1559" y="1411"/>
                    <a:pt x="1559" y="1411"/>
                    <a:pt x="1559" y="1411"/>
                  </a:cubicBezTo>
                  <a:cubicBezTo>
                    <a:pt x="1559" y="1881"/>
                    <a:pt x="1559" y="1881"/>
                    <a:pt x="1559" y="1881"/>
                  </a:cubicBezTo>
                  <a:cubicBezTo>
                    <a:pt x="1559" y="1893"/>
                    <a:pt x="1562" y="1907"/>
                    <a:pt x="1580" y="1915"/>
                  </a:cubicBezTo>
                  <a:cubicBezTo>
                    <a:pt x="1615" y="1929"/>
                    <a:pt x="1654" y="1921"/>
                    <a:pt x="1665" y="1909"/>
                  </a:cubicBezTo>
                  <a:cubicBezTo>
                    <a:pt x="2499" y="1087"/>
                    <a:pt x="2499" y="1087"/>
                    <a:pt x="2499" y="1087"/>
                  </a:cubicBezTo>
                  <a:cubicBezTo>
                    <a:pt x="2517" y="1070"/>
                    <a:pt x="2527" y="1046"/>
                    <a:pt x="2527" y="1022"/>
                  </a:cubicBezTo>
                  <a:lnTo>
                    <a:pt x="2527" y="1021"/>
                  </a:lnTo>
                  <a:close/>
                </a:path>
              </a:pathLst>
            </a:custGeom>
            <a:solidFill>
              <a:srgbClr val="183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0A0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" name="AutoShape 2" descr="File:LinkedIn logo initials.png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564" y="1914370"/>
            <a:ext cx="460270" cy="460270"/>
          </a:xfrm>
          <a:prstGeom prst="rect">
            <a:avLst/>
          </a:prstGeom>
        </p:spPr>
      </p:pic>
      <p:grpSp>
        <p:nvGrpSpPr>
          <p:cNvPr id="87" name="Group 86"/>
          <p:cNvGrpSpPr>
            <a:grpSpLocks noChangeAspect="1"/>
          </p:cNvGrpSpPr>
          <p:nvPr/>
        </p:nvGrpSpPr>
        <p:grpSpPr>
          <a:xfrm>
            <a:off x="2302623" y="2719713"/>
            <a:ext cx="533540" cy="428809"/>
            <a:chOff x="2509838" y="4675188"/>
            <a:chExt cx="428625" cy="344488"/>
          </a:xfrm>
        </p:grpSpPr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2578100" y="4756150"/>
              <a:ext cx="39688" cy="39688"/>
            </a:xfrm>
            <a:prstGeom prst="rect">
              <a:avLst/>
            </a:prstGeom>
            <a:solidFill>
              <a:srgbClr val="F7B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2662238" y="4756150"/>
              <a:ext cx="39688" cy="39688"/>
            </a:xfrm>
            <a:prstGeom prst="rect">
              <a:avLst/>
            </a:prstGeom>
            <a:solidFill>
              <a:srgbClr val="F7B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746375" y="4756150"/>
              <a:ext cx="41275" cy="39688"/>
            </a:xfrm>
            <a:prstGeom prst="rect">
              <a:avLst/>
            </a:prstGeom>
            <a:solidFill>
              <a:srgbClr val="F7B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2832100" y="4756150"/>
              <a:ext cx="39688" cy="39688"/>
            </a:xfrm>
            <a:prstGeom prst="rect">
              <a:avLst/>
            </a:prstGeom>
            <a:solidFill>
              <a:srgbClr val="F7B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578100" y="4835525"/>
              <a:ext cx="39688" cy="41275"/>
            </a:xfrm>
            <a:prstGeom prst="rect">
              <a:avLst/>
            </a:prstGeom>
            <a:solidFill>
              <a:srgbClr val="F7B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2662238" y="4835525"/>
              <a:ext cx="39688" cy="41275"/>
            </a:xfrm>
            <a:prstGeom prst="rect">
              <a:avLst/>
            </a:prstGeom>
            <a:solidFill>
              <a:srgbClr val="F7B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2746375" y="4835525"/>
              <a:ext cx="41275" cy="41275"/>
            </a:xfrm>
            <a:prstGeom prst="rect">
              <a:avLst/>
            </a:prstGeom>
            <a:solidFill>
              <a:srgbClr val="F7B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2832100" y="4835525"/>
              <a:ext cx="39688" cy="41275"/>
            </a:xfrm>
            <a:prstGeom prst="rect">
              <a:avLst/>
            </a:prstGeom>
            <a:solidFill>
              <a:srgbClr val="F7B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2509838" y="4675188"/>
              <a:ext cx="428625" cy="344488"/>
            </a:xfrm>
            <a:custGeom>
              <a:avLst/>
              <a:gdLst>
                <a:gd name="T0" fmla="*/ 158 w 2419"/>
                <a:gd name="T1" fmla="*/ 0 h 1940"/>
                <a:gd name="T2" fmla="*/ 0 w 2419"/>
                <a:gd name="T3" fmla="*/ 1436 h 1940"/>
                <a:gd name="T4" fmla="*/ 907 w 2419"/>
                <a:gd name="T5" fmla="*/ 1588 h 1940"/>
                <a:gd name="T6" fmla="*/ 731 w 2419"/>
                <a:gd name="T7" fmla="*/ 1839 h 1940"/>
                <a:gd name="T8" fmla="*/ 731 w 2419"/>
                <a:gd name="T9" fmla="*/ 1940 h 1940"/>
                <a:gd name="T10" fmla="*/ 1739 w 2419"/>
                <a:gd name="T11" fmla="*/ 1890 h 1940"/>
                <a:gd name="T12" fmla="*/ 1512 w 2419"/>
                <a:gd name="T13" fmla="*/ 1839 h 1940"/>
                <a:gd name="T14" fmla="*/ 2262 w 2419"/>
                <a:gd name="T15" fmla="*/ 1588 h 1940"/>
                <a:gd name="T16" fmla="*/ 2419 w 2419"/>
                <a:gd name="T17" fmla="*/ 151 h 1940"/>
                <a:gd name="T18" fmla="*/ 1411 w 2419"/>
                <a:gd name="T19" fmla="*/ 1839 h 1940"/>
                <a:gd name="T20" fmla="*/ 1008 w 2419"/>
                <a:gd name="T21" fmla="*/ 1588 h 1940"/>
                <a:gd name="T22" fmla="*/ 1411 w 2419"/>
                <a:gd name="T23" fmla="*/ 1839 h 1940"/>
                <a:gd name="T24" fmla="*/ 2262 w 2419"/>
                <a:gd name="T25" fmla="*/ 1487 h 1940"/>
                <a:gd name="T26" fmla="*/ 101 w 2419"/>
                <a:gd name="T27" fmla="*/ 1436 h 1940"/>
                <a:gd name="T28" fmla="*/ 158 w 2419"/>
                <a:gd name="T29" fmla="*/ 101 h 1940"/>
                <a:gd name="T30" fmla="*/ 2319 w 2419"/>
                <a:gd name="T31" fmla="*/ 151 h 1940"/>
                <a:gd name="T32" fmla="*/ 328 w 2419"/>
                <a:gd name="T33" fmla="*/ 731 h 1940"/>
                <a:gd name="T34" fmla="*/ 655 w 2419"/>
                <a:gd name="T35" fmla="*/ 403 h 1940"/>
                <a:gd name="T36" fmla="*/ 328 w 2419"/>
                <a:gd name="T37" fmla="*/ 731 h 1940"/>
                <a:gd name="T38" fmla="*/ 555 w 2419"/>
                <a:gd name="T39" fmla="*/ 504 h 1940"/>
                <a:gd name="T40" fmla="*/ 429 w 2419"/>
                <a:gd name="T41" fmla="*/ 630 h 1940"/>
                <a:gd name="T42" fmla="*/ 807 w 2419"/>
                <a:gd name="T43" fmla="*/ 731 h 1940"/>
                <a:gd name="T44" fmla="*/ 1134 w 2419"/>
                <a:gd name="T45" fmla="*/ 403 h 1940"/>
                <a:gd name="T46" fmla="*/ 807 w 2419"/>
                <a:gd name="T47" fmla="*/ 731 h 1940"/>
                <a:gd name="T48" fmla="*/ 1033 w 2419"/>
                <a:gd name="T49" fmla="*/ 504 h 1940"/>
                <a:gd name="T50" fmla="*/ 907 w 2419"/>
                <a:gd name="T51" fmla="*/ 630 h 1940"/>
                <a:gd name="T52" fmla="*/ 1285 w 2419"/>
                <a:gd name="T53" fmla="*/ 731 h 1940"/>
                <a:gd name="T54" fmla="*/ 1613 w 2419"/>
                <a:gd name="T55" fmla="*/ 403 h 1940"/>
                <a:gd name="T56" fmla="*/ 1285 w 2419"/>
                <a:gd name="T57" fmla="*/ 731 h 1940"/>
                <a:gd name="T58" fmla="*/ 1512 w 2419"/>
                <a:gd name="T59" fmla="*/ 504 h 1940"/>
                <a:gd name="T60" fmla="*/ 1386 w 2419"/>
                <a:gd name="T61" fmla="*/ 630 h 1940"/>
                <a:gd name="T62" fmla="*/ 1764 w 2419"/>
                <a:gd name="T63" fmla="*/ 731 h 1940"/>
                <a:gd name="T64" fmla="*/ 2092 w 2419"/>
                <a:gd name="T65" fmla="*/ 403 h 1940"/>
                <a:gd name="T66" fmla="*/ 1764 w 2419"/>
                <a:gd name="T67" fmla="*/ 731 h 1940"/>
                <a:gd name="T68" fmla="*/ 1991 w 2419"/>
                <a:gd name="T69" fmla="*/ 504 h 1940"/>
                <a:gd name="T70" fmla="*/ 1865 w 2419"/>
                <a:gd name="T71" fmla="*/ 630 h 1940"/>
                <a:gd name="T72" fmla="*/ 328 w 2419"/>
                <a:gd name="T73" fmla="*/ 1184 h 1940"/>
                <a:gd name="T74" fmla="*/ 655 w 2419"/>
                <a:gd name="T75" fmla="*/ 857 h 1940"/>
                <a:gd name="T76" fmla="*/ 328 w 2419"/>
                <a:gd name="T77" fmla="*/ 1184 h 1940"/>
                <a:gd name="T78" fmla="*/ 555 w 2419"/>
                <a:gd name="T79" fmla="*/ 958 h 1940"/>
                <a:gd name="T80" fmla="*/ 429 w 2419"/>
                <a:gd name="T81" fmla="*/ 1083 h 1940"/>
                <a:gd name="T82" fmla="*/ 807 w 2419"/>
                <a:gd name="T83" fmla="*/ 1184 h 1940"/>
                <a:gd name="T84" fmla="*/ 1134 w 2419"/>
                <a:gd name="T85" fmla="*/ 857 h 1940"/>
                <a:gd name="T86" fmla="*/ 807 w 2419"/>
                <a:gd name="T87" fmla="*/ 1184 h 1940"/>
                <a:gd name="T88" fmla="*/ 1033 w 2419"/>
                <a:gd name="T89" fmla="*/ 958 h 1940"/>
                <a:gd name="T90" fmla="*/ 907 w 2419"/>
                <a:gd name="T91" fmla="*/ 1083 h 1940"/>
                <a:gd name="T92" fmla="*/ 1285 w 2419"/>
                <a:gd name="T93" fmla="*/ 1184 h 1940"/>
                <a:gd name="T94" fmla="*/ 1613 w 2419"/>
                <a:gd name="T95" fmla="*/ 857 h 1940"/>
                <a:gd name="T96" fmla="*/ 1285 w 2419"/>
                <a:gd name="T97" fmla="*/ 1184 h 1940"/>
                <a:gd name="T98" fmla="*/ 1512 w 2419"/>
                <a:gd name="T99" fmla="*/ 958 h 1940"/>
                <a:gd name="T100" fmla="*/ 1386 w 2419"/>
                <a:gd name="T101" fmla="*/ 1083 h 1940"/>
                <a:gd name="T102" fmla="*/ 1764 w 2419"/>
                <a:gd name="T103" fmla="*/ 1184 h 1940"/>
                <a:gd name="T104" fmla="*/ 2092 w 2419"/>
                <a:gd name="T105" fmla="*/ 857 h 1940"/>
                <a:gd name="T106" fmla="*/ 1764 w 2419"/>
                <a:gd name="T107" fmla="*/ 1184 h 1940"/>
                <a:gd name="T108" fmla="*/ 1991 w 2419"/>
                <a:gd name="T109" fmla="*/ 958 h 1940"/>
                <a:gd name="T110" fmla="*/ 1865 w 2419"/>
                <a:gd name="T111" fmla="*/ 1083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19" h="1940">
                  <a:moveTo>
                    <a:pt x="2262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71" y="0"/>
                    <a:pt x="0" y="68"/>
                    <a:pt x="0" y="151"/>
                  </a:cubicBezTo>
                  <a:cubicBezTo>
                    <a:pt x="0" y="1436"/>
                    <a:pt x="0" y="1436"/>
                    <a:pt x="0" y="1436"/>
                  </a:cubicBezTo>
                  <a:cubicBezTo>
                    <a:pt x="0" y="1520"/>
                    <a:pt x="71" y="1588"/>
                    <a:pt x="158" y="1588"/>
                  </a:cubicBezTo>
                  <a:cubicBezTo>
                    <a:pt x="907" y="1588"/>
                    <a:pt x="907" y="1588"/>
                    <a:pt x="907" y="1588"/>
                  </a:cubicBezTo>
                  <a:cubicBezTo>
                    <a:pt x="907" y="1839"/>
                    <a:pt x="907" y="1839"/>
                    <a:pt x="907" y="1839"/>
                  </a:cubicBezTo>
                  <a:cubicBezTo>
                    <a:pt x="731" y="1839"/>
                    <a:pt x="731" y="1839"/>
                    <a:pt x="731" y="1839"/>
                  </a:cubicBezTo>
                  <a:cubicBezTo>
                    <a:pt x="703" y="1839"/>
                    <a:pt x="681" y="1862"/>
                    <a:pt x="681" y="1890"/>
                  </a:cubicBezTo>
                  <a:cubicBezTo>
                    <a:pt x="681" y="1918"/>
                    <a:pt x="703" y="1940"/>
                    <a:pt x="731" y="1940"/>
                  </a:cubicBezTo>
                  <a:cubicBezTo>
                    <a:pt x="1689" y="1940"/>
                    <a:pt x="1689" y="1940"/>
                    <a:pt x="1689" y="1940"/>
                  </a:cubicBezTo>
                  <a:cubicBezTo>
                    <a:pt x="1716" y="1940"/>
                    <a:pt x="1739" y="1918"/>
                    <a:pt x="1739" y="1890"/>
                  </a:cubicBezTo>
                  <a:cubicBezTo>
                    <a:pt x="1739" y="1862"/>
                    <a:pt x="1716" y="1839"/>
                    <a:pt x="1689" y="1839"/>
                  </a:cubicBezTo>
                  <a:cubicBezTo>
                    <a:pt x="1512" y="1839"/>
                    <a:pt x="1512" y="1839"/>
                    <a:pt x="1512" y="1839"/>
                  </a:cubicBezTo>
                  <a:cubicBezTo>
                    <a:pt x="1512" y="1588"/>
                    <a:pt x="1512" y="1588"/>
                    <a:pt x="1512" y="1588"/>
                  </a:cubicBezTo>
                  <a:cubicBezTo>
                    <a:pt x="2262" y="1588"/>
                    <a:pt x="2262" y="1588"/>
                    <a:pt x="2262" y="1588"/>
                  </a:cubicBezTo>
                  <a:cubicBezTo>
                    <a:pt x="2349" y="1588"/>
                    <a:pt x="2419" y="1520"/>
                    <a:pt x="2419" y="1436"/>
                  </a:cubicBezTo>
                  <a:cubicBezTo>
                    <a:pt x="2419" y="151"/>
                    <a:pt x="2419" y="151"/>
                    <a:pt x="2419" y="151"/>
                  </a:cubicBezTo>
                  <a:cubicBezTo>
                    <a:pt x="2419" y="68"/>
                    <a:pt x="2349" y="0"/>
                    <a:pt x="2262" y="0"/>
                  </a:cubicBezTo>
                  <a:close/>
                  <a:moveTo>
                    <a:pt x="1411" y="1839"/>
                  </a:moveTo>
                  <a:cubicBezTo>
                    <a:pt x="1008" y="1839"/>
                    <a:pt x="1008" y="1839"/>
                    <a:pt x="1008" y="1839"/>
                  </a:cubicBezTo>
                  <a:cubicBezTo>
                    <a:pt x="1008" y="1588"/>
                    <a:pt x="1008" y="1588"/>
                    <a:pt x="1008" y="1588"/>
                  </a:cubicBezTo>
                  <a:cubicBezTo>
                    <a:pt x="1411" y="1588"/>
                    <a:pt x="1411" y="1588"/>
                    <a:pt x="1411" y="1588"/>
                  </a:cubicBezTo>
                  <a:lnTo>
                    <a:pt x="1411" y="1839"/>
                  </a:lnTo>
                  <a:close/>
                  <a:moveTo>
                    <a:pt x="2319" y="1436"/>
                  </a:moveTo>
                  <a:cubicBezTo>
                    <a:pt x="2319" y="1464"/>
                    <a:pt x="2292" y="1487"/>
                    <a:pt x="2262" y="1487"/>
                  </a:cubicBezTo>
                  <a:cubicBezTo>
                    <a:pt x="158" y="1487"/>
                    <a:pt x="158" y="1487"/>
                    <a:pt x="158" y="1487"/>
                  </a:cubicBezTo>
                  <a:cubicBezTo>
                    <a:pt x="127" y="1487"/>
                    <a:pt x="101" y="1464"/>
                    <a:pt x="101" y="1436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4"/>
                    <a:pt x="127" y="101"/>
                    <a:pt x="158" y="101"/>
                  </a:cubicBezTo>
                  <a:cubicBezTo>
                    <a:pt x="2262" y="101"/>
                    <a:pt x="2262" y="101"/>
                    <a:pt x="2262" y="101"/>
                  </a:cubicBezTo>
                  <a:cubicBezTo>
                    <a:pt x="2292" y="101"/>
                    <a:pt x="2319" y="124"/>
                    <a:pt x="2319" y="151"/>
                  </a:cubicBezTo>
                  <a:lnTo>
                    <a:pt x="2319" y="1436"/>
                  </a:lnTo>
                  <a:close/>
                  <a:moveTo>
                    <a:pt x="328" y="731"/>
                  </a:moveTo>
                  <a:cubicBezTo>
                    <a:pt x="655" y="731"/>
                    <a:pt x="655" y="731"/>
                    <a:pt x="655" y="731"/>
                  </a:cubicBezTo>
                  <a:cubicBezTo>
                    <a:pt x="655" y="403"/>
                    <a:pt x="655" y="403"/>
                    <a:pt x="655" y="403"/>
                  </a:cubicBezTo>
                  <a:cubicBezTo>
                    <a:pt x="328" y="403"/>
                    <a:pt x="328" y="403"/>
                    <a:pt x="328" y="403"/>
                  </a:cubicBezTo>
                  <a:lnTo>
                    <a:pt x="328" y="731"/>
                  </a:lnTo>
                  <a:close/>
                  <a:moveTo>
                    <a:pt x="429" y="504"/>
                  </a:moveTo>
                  <a:cubicBezTo>
                    <a:pt x="555" y="504"/>
                    <a:pt x="555" y="504"/>
                    <a:pt x="555" y="504"/>
                  </a:cubicBezTo>
                  <a:cubicBezTo>
                    <a:pt x="555" y="630"/>
                    <a:pt x="555" y="630"/>
                    <a:pt x="555" y="630"/>
                  </a:cubicBezTo>
                  <a:cubicBezTo>
                    <a:pt x="429" y="630"/>
                    <a:pt x="429" y="630"/>
                    <a:pt x="429" y="630"/>
                  </a:cubicBezTo>
                  <a:lnTo>
                    <a:pt x="429" y="504"/>
                  </a:lnTo>
                  <a:close/>
                  <a:moveTo>
                    <a:pt x="807" y="731"/>
                  </a:moveTo>
                  <a:cubicBezTo>
                    <a:pt x="1134" y="731"/>
                    <a:pt x="1134" y="731"/>
                    <a:pt x="1134" y="731"/>
                  </a:cubicBezTo>
                  <a:cubicBezTo>
                    <a:pt x="1134" y="403"/>
                    <a:pt x="1134" y="403"/>
                    <a:pt x="1134" y="403"/>
                  </a:cubicBezTo>
                  <a:cubicBezTo>
                    <a:pt x="807" y="403"/>
                    <a:pt x="807" y="403"/>
                    <a:pt x="807" y="403"/>
                  </a:cubicBezTo>
                  <a:lnTo>
                    <a:pt x="807" y="731"/>
                  </a:lnTo>
                  <a:close/>
                  <a:moveTo>
                    <a:pt x="907" y="504"/>
                  </a:moveTo>
                  <a:cubicBezTo>
                    <a:pt x="1033" y="504"/>
                    <a:pt x="1033" y="504"/>
                    <a:pt x="1033" y="504"/>
                  </a:cubicBezTo>
                  <a:cubicBezTo>
                    <a:pt x="1033" y="630"/>
                    <a:pt x="1033" y="630"/>
                    <a:pt x="1033" y="630"/>
                  </a:cubicBezTo>
                  <a:cubicBezTo>
                    <a:pt x="907" y="630"/>
                    <a:pt x="907" y="630"/>
                    <a:pt x="907" y="630"/>
                  </a:cubicBezTo>
                  <a:lnTo>
                    <a:pt x="907" y="504"/>
                  </a:lnTo>
                  <a:close/>
                  <a:moveTo>
                    <a:pt x="1285" y="731"/>
                  </a:moveTo>
                  <a:cubicBezTo>
                    <a:pt x="1613" y="731"/>
                    <a:pt x="1613" y="731"/>
                    <a:pt x="1613" y="731"/>
                  </a:cubicBezTo>
                  <a:cubicBezTo>
                    <a:pt x="1613" y="403"/>
                    <a:pt x="1613" y="403"/>
                    <a:pt x="1613" y="403"/>
                  </a:cubicBezTo>
                  <a:cubicBezTo>
                    <a:pt x="1285" y="403"/>
                    <a:pt x="1285" y="403"/>
                    <a:pt x="1285" y="403"/>
                  </a:cubicBezTo>
                  <a:lnTo>
                    <a:pt x="1285" y="731"/>
                  </a:lnTo>
                  <a:close/>
                  <a:moveTo>
                    <a:pt x="1386" y="504"/>
                  </a:moveTo>
                  <a:cubicBezTo>
                    <a:pt x="1512" y="504"/>
                    <a:pt x="1512" y="504"/>
                    <a:pt x="1512" y="504"/>
                  </a:cubicBezTo>
                  <a:cubicBezTo>
                    <a:pt x="1512" y="630"/>
                    <a:pt x="1512" y="630"/>
                    <a:pt x="1512" y="630"/>
                  </a:cubicBezTo>
                  <a:cubicBezTo>
                    <a:pt x="1386" y="630"/>
                    <a:pt x="1386" y="630"/>
                    <a:pt x="1386" y="630"/>
                  </a:cubicBezTo>
                  <a:lnTo>
                    <a:pt x="1386" y="504"/>
                  </a:lnTo>
                  <a:close/>
                  <a:moveTo>
                    <a:pt x="1764" y="731"/>
                  </a:moveTo>
                  <a:cubicBezTo>
                    <a:pt x="2092" y="731"/>
                    <a:pt x="2092" y="731"/>
                    <a:pt x="2092" y="731"/>
                  </a:cubicBezTo>
                  <a:cubicBezTo>
                    <a:pt x="2092" y="403"/>
                    <a:pt x="2092" y="403"/>
                    <a:pt x="2092" y="403"/>
                  </a:cubicBezTo>
                  <a:cubicBezTo>
                    <a:pt x="1764" y="403"/>
                    <a:pt x="1764" y="403"/>
                    <a:pt x="1764" y="403"/>
                  </a:cubicBezTo>
                  <a:lnTo>
                    <a:pt x="1764" y="731"/>
                  </a:lnTo>
                  <a:close/>
                  <a:moveTo>
                    <a:pt x="1865" y="504"/>
                  </a:moveTo>
                  <a:cubicBezTo>
                    <a:pt x="1991" y="504"/>
                    <a:pt x="1991" y="504"/>
                    <a:pt x="1991" y="504"/>
                  </a:cubicBezTo>
                  <a:cubicBezTo>
                    <a:pt x="1991" y="630"/>
                    <a:pt x="1991" y="630"/>
                    <a:pt x="1991" y="630"/>
                  </a:cubicBezTo>
                  <a:cubicBezTo>
                    <a:pt x="1865" y="630"/>
                    <a:pt x="1865" y="630"/>
                    <a:pt x="1865" y="630"/>
                  </a:cubicBezTo>
                  <a:lnTo>
                    <a:pt x="1865" y="504"/>
                  </a:lnTo>
                  <a:close/>
                  <a:moveTo>
                    <a:pt x="328" y="1184"/>
                  </a:moveTo>
                  <a:cubicBezTo>
                    <a:pt x="655" y="1184"/>
                    <a:pt x="655" y="1184"/>
                    <a:pt x="655" y="1184"/>
                  </a:cubicBezTo>
                  <a:cubicBezTo>
                    <a:pt x="655" y="857"/>
                    <a:pt x="655" y="857"/>
                    <a:pt x="655" y="857"/>
                  </a:cubicBezTo>
                  <a:cubicBezTo>
                    <a:pt x="328" y="857"/>
                    <a:pt x="328" y="857"/>
                    <a:pt x="328" y="857"/>
                  </a:cubicBezTo>
                  <a:lnTo>
                    <a:pt x="328" y="1184"/>
                  </a:lnTo>
                  <a:close/>
                  <a:moveTo>
                    <a:pt x="429" y="958"/>
                  </a:moveTo>
                  <a:cubicBezTo>
                    <a:pt x="555" y="958"/>
                    <a:pt x="555" y="958"/>
                    <a:pt x="555" y="958"/>
                  </a:cubicBezTo>
                  <a:cubicBezTo>
                    <a:pt x="555" y="1083"/>
                    <a:pt x="555" y="1083"/>
                    <a:pt x="555" y="1083"/>
                  </a:cubicBezTo>
                  <a:cubicBezTo>
                    <a:pt x="429" y="1083"/>
                    <a:pt x="429" y="1083"/>
                    <a:pt x="429" y="1083"/>
                  </a:cubicBezTo>
                  <a:lnTo>
                    <a:pt x="429" y="958"/>
                  </a:lnTo>
                  <a:close/>
                  <a:moveTo>
                    <a:pt x="807" y="1184"/>
                  </a:moveTo>
                  <a:cubicBezTo>
                    <a:pt x="1134" y="1184"/>
                    <a:pt x="1134" y="1184"/>
                    <a:pt x="1134" y="1184"/>
                  </a:cubicBezTo>
                  <a:cubicBezTo>
                    <a:pt x="1134" y="857"/>
                    <a:pt x="1134" y="857"/>
                    <a:pt x="1134" y="857"/>
                  </a:cubicBezTo>
                  <a:cubicBezTo>
                    <a:pt x="807" y="857"/>
                    <a:pt x="807" y="857"/>
                    <a:pt x="807" y="857"/>
                  </a:cubicBezTo>
                  <a:lnTo>
                    <a:pt x="807" y="1184"/>
                  </a:lnTo>
                  <a:close/>
                  <a:moveTo>
                    <a:pt x="907" y="958"/>
                  </a:moveTo>
                  <a:cubicBezTo>
                    <a:pt x="1033" y="958"/>
                    <a:pt x="1033" y="958"/>
                    <a:pt x="1033" y="958"/>
                  </a:cubicBezTo>
                  <a:cubicBezTo>
                    <a:pt x="1033" y="1083"/>
                    <a:pt x="1033" y="1083"/>
                    <a:pt x="1033" y="1083"/>
                  </a:cubicBezTo>
                  <a:cubicBezTo>
                    <a:pt x="907" y="1083"/>
                    <a:pt x="907" y="1083"/>
                    <a:pt x="907" y="1083"/>
                  </a:cubicBezTo>
                  <a:lnTo>
                    <a:pt x="907" y="958"/>
                  </a:lnTo>
                  <a:close/>
                  <a:moveTo>
                    <a:pt x="1285" y="1184"/>
                  </a:moveTo>
                  <a:cubicBezTo>
                    <a:pt x="1613" y="1184"/>
                    <a:pt x="1613" y="1184"/>
                    <a:pt x="1613" y="1184"/>
                  </a:cubicBezTo>
                  <a:cubicBezTo>
                    <a:pt x="1613" y="857"/>
                    <a:pt x="1613" y="857"/>
                    <a:pt x="1613" y="857"/>
                  </a:cubicBezTo>
                  <a:cubicBezTo>
                    <a:pt x="1285" y="857"/>
                    <a:pt x="1285" y="857"/>
                    <a:pt x="1285" y="857"/>
                  </a:cubicBezTo>
                  <a:lnTo>
                    <a:pt x="1285" y="1184"/>
                  </a:lnTo>
                  <a:close/>
                  <a:moveTo>
                    <a:pt x="1386" y="958"/>
                  </a:moveTo>
                  <a:cubicBezTo>
                    <a:pt x="1512" y="958"/>
                    <a:pt x="1512" y="958"/>
                    <a:pt x="1512" y="958"/>
                  </a:cubicBezTo>
                  <a:cubicBezTo>
                    <a:pt x="1512" y="1083"/>
                    <a:pt x="1512" y="1083"/>
                    <a:pt x="1512" y="1083"/>
                  </a:cubicBezTo>
                  <a:cubicBezTo>
                    <a:pt x="1386" y="1083"/>
                    <a:pt x="1386" y="1083"/>
                    <a:pt x="1386" y="1083"/>
                  </a:cubicBezTo>
                  <a:lnTo>
                    <a:pt x="1386" y="958"/>
                  </a:lnTo>
                  <a:close/>
                  <a:moveTo>
                    <a:pt x="1764" y="1184"/>
                  </a:moveTo>
                  <a:cubicBezTo>
                    <a:pt x="2092" y="1184"/>
                    <a:pt x="2092" y="1184"/>
                    <a:pt x="2092" y="1184"/>
                  </a:cubicBezTo>
                  <a:cubicBezTo>
                    <a:pt x="2092" y="857"/>
                    <a:pt x="2092" y="857"/>
                    <a:pt x="2092" y="857"/>
                  </a:cubicBezTo>
                  <a:cubicBezTo>
                    <a:pt x="1764" y="857"/>
                    <a:pt x="1764" y="857"/>
                    <a:pt x="1764" y="857"/>
                  </a:cubicBezTo>
                  <a:lnTo>
                    <a:pt x="1764" y="1184"/>
                  </a:lnTo>
                  <a:close/>
                  <a:moveTo>
                    <a:pt x="1865" y="958"/>
                  </a:moveTo>
                  <a:cubicBezTo>
                    <a:pt x="1991" y="958"/>
                    <a:pt x="1991" y="958"/>
                    <a:pt x="1991" y="958"/>
                  </a:cubicBezTo>
                  <a:cubicBezTo>
                    <a:pt x="1991" y="1083"/>
                    <a:pt x="1991" y="1083"/>
                    <a:pt x="1991" y="1083"/>
                  </a:cubicBezTo>
                  <a:cubicBezTo>
                    <a:pt x="1865" y="1083"/>
                    <a:pt x="1865" y="1083"/>
                    <a:pt x="1865" y="1083"/>
                  </a:cubicBezTo>
                  <a:lnTo>
                    <a:pt x="1865" y="958"/>
                  </a:lnTo>
                  <a:close/>
                </a:path>
              </a:pathLst>
            </a:custGeom>
            <a:solidFill>
              <a:srgbClr val="183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Rectangle 96"/>
          <p:cNvSpPr>
            <a:spLocks/>
          </p:cNvSpPr>
          <p:nvPr/>
        </p:nvSpPr>
        <p:spPr>
          <a:xfrm>
            <a:off x="2222069" y="3216410"/>
            <a:ext cx="848419" cy="2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cs typeface="Arial"/>
              </a:rPr>
              <a:t>Websit</a:t>
            </a:r>
            <a:r>
              <a:rPr lang="en-US" sz="1200" dirty="0" smtClean="0">
                <a:solidFill>
                  <a:schemeClr val="tx2"/>
                </a:solidFill>
                <a:cs typeface="Arial"/>
              </a:rPr>
              <a:t>e</a:t>
            </a:r>
            <a:endParaRPr lang="en-US" sz="1200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98" name="Picture 4" descr="Tableau - Insight Platform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2" b="37711"/>
          <a:stretch/>
        </p:blipFill>
        <p:spPr bwMode="auto">
          <a:xfrm>
            <a:off x="9344483" y="2215843"/>
            <a:ext cx="1598952" cy="42064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203" y="3658114"/>
            <a:ext cx="645188" cy="409534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>
            <a:off x="2838834" y="2144505"/>
            <a:ext cx="28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836163" y="2899382"/>
            <a:ext cx="28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858599" y="3858668"/>
            <a:ext cx="539604" cy="2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816496" y="4924713"/>
            <a:ext cx="28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095964" y="2135284"/>
            <a:ext cx="23131" cy="2797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9288" y="3460403"/>
            <a:ext cx="1061313" cy="673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3" name="Rectangle 102"/>
          <p:cNvSpPr>
            <a:spLocks/>
          </p:cNvSpPr>
          <p:nvPr/>
        </p:nvSpPr>
        <p:spPr>
          <a:xfrm>
            <a:off x="9685604" y="2810087"/>
            <a:ext cx="868680" cy="256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cs typeface="Arial"/>
              </a:rPr>
              <a:t>BI System</a:t>
            </a:r>
            <a:endParaRPr lang="en-US" sz="1200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104" name="Rectangle 103"/>
          <p:cNvSpPr>
            <a:spLocks/>
          </p:cNvSpPr>
          <p:nvPr/>
        </p:nvSpPr>
        <p:spPr>
          <a:xfrm>
            <a:off x="9640383" y="4217922"/>
            <a:ext cx="868680" cy="256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cs typeface="Arial"/>
              </a:rPr>
              <a:t>Monitoring</a:t>
            </a:r>
            <a:endParaRPr lang="en-US" sz="1200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814" y="4850048"/>
            <a:ext cx="1609758" cy="3528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5" name="Rectangle 104"/>
          <p:cNvSpPr>
            <a:spLocks/>
          </p:cNvSpPr>
          <p:nvPr/>
        </p:nvSpPr>
        <p:spPr>
          <a:xfrm>
            <a:off x="5635515" y="5352245"/>
            <a:ext cx="1571481" cy="3368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</a:t>
            </a:r>
            <a:r>
              <a:rPr lang="en-US" sz="1200" dirty="0">
                <a:solidFill>
                  <a:schemeClr val="tx1"/>
                </a:solidFill>
              </a:rPr>
              <a:t>and </a:t>
            </a:r>
            <a:r>
              <a:rPr lang="en-US" sz="1200" dirty="0" smtClean="0">
                <a:solidFill>
                  <a:schemeClr val="tx1"/>
                </a:solidFill>
              </a:rPr>
              <a:t>Analytics Engine</a:t>
            </a:r>
            <a:endParaRPr lang="fr-FR" sz="1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4174" y="2137135"/>
            <a:ext cx="1264276" cy="219141"/>
          </a:xfrm>
          <a:prstGeom prst="rect">
            <a:avLst/>
          </a:prstGeom>
        </p:spPr>
      </p:pic>
      <p:sp>
        <p:nvSpPr>
          <p:cNvPr id="106" name="Rectangle 105"/>
          <p:cNvSpPr>
            <a:spLocks/>
          </p:cNvSpPr>
          <p:nvPr/>
        </p:nvSpPr>
        <p:spPr>
          <a:xfrm>
            <a:off x="5667753" y="2374640"/>
            <a:ext cx="1571481" cy="3368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Cloud Storage</a:t>
            </a:r>
            <a:endParaRPr lang="fr-FR" sz="1200" dirty="0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7498551" y="2221917"/>
            <a:ext cx="23131" cy="2797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9063592" y="2301131"/>
            <a:ext cx="562" cy="2715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245629" y="2243566"/>
            <a:ext cx="28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7497682" y="3839859"/>
            <a:ext cx="510" cy="3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215260" y="5018972"/>
            <a:ext cx="28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9060180" y="2296796"/>
            <a:ext cx="28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97002" y="2221916"/>
            <a:ext cx="23131" cy="2797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322747" y="2221916"/>
            <a:ext cx="28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288159" y="5016363"/>
            <a:ext cx="28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9067800" y="5008743"/>
            <a:ext cx="2829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5491042" y="3017425"/>
            <a:ext cx="1860426" cy="1345512"/>
            <a:chOff x="5482070" y="3148522"/>
            <a:chExt cx="1860426" cy="1345512"/>
          </a:xfrm>
        </p:grpSpPr>
        <p:sp>
          <p:nvSpPr>
            <p:cNvPr id="108" name="Freeform 52"/>
            <p:cNvSpPr>
              <a:spLocks noChangeAspect="1" noEditPoints="1"/>
            </p:cNvSpPr>
            <p:nvPr/>
          </p:nvSpPr>
          <p:spPr bwMode="auto">
            <a:xfrm>
              <a:off x="6733104" y="3476868"/>
              <a:ext cx="454204" cy="461799"/>
            </a:xfrm>
            <a:custGeom>
              <a:avLst/>
              <a:gdLst>
                <a:gd name="T0" fmla="*/ 107 w 2691"/>
                <a:gd name="T1" fmla="*/ 2204 h 2741"/>
                <a:gd name="T2" fmla="*/ 107 w 2691"/>
                <a:gd name="T3" fmla="*/ 1789 h 2741"/>
                <a:gd name="T4" fmla="*/ 1337 w 2691"/>
                <a:gd name="T5" fmla="*/ 1964 h 2741"/>
                <a:gd name="T6" fmla="*/ 1445 w 2691"/>
                <a:gd name="T7" fmla="*/ 1839 h 2741"/>
                <a:gd name="T8" fmla="*/ 981 w 2691"/>
                <a:gd name="T9" fmla="*/ 1881 h 2741"/>
                <a:gd name="T10" fmla="*/ 107 w 2691"/>
                <a:gd name="T11" fmla="*/ 1171 h 2741"/>
                <a:gd name="T12" fmla="*/ 1854 w 2691"/>
                <a:gd name="T13" fmla="*/ 1171 h 2741"/>
                <a:gd name="T14" fmla="*/ 1962 w 2691"/>
                <a:gd name="T15" fmla="*/ 1532 h 2741"/>
                <a:gd name="T16" fmla="*/ 1962 w 2691"/>
                <a:gd name="T17" fmla="*/ 376 h 2741"/>
                <a:gd name="T18" fmla="*/ 1961 w 2691"/>
                <a:gd name="T19" fmla="*/ 364 h 2741"/>
                <a:gd name="T20" fmla="*/ 0 w 2691"/>
                <a:gd name="T21" fmla="*/ 379 h 2741"/>
                <a:gd name="T22" fmla="*/ 0 w 2691"/>
                <a:gd name="T23" fmla="*/ 997 h 2741"/>
                <a:gd name="T24" fmla="*/ 0 w 2691"/>
                <a:gd name="T25" fmla="*/ 997 h 2741"/>
                <a:gd name="T26" fmla="*/ 0 w 2691"/>
                <a:gd name="T27" fmla="*/ 1615 h 2741"/>
                <a:gd name="T28" fmla="*/ 0 w 2691"/>
                <a:gd name="T29" fmla="*/ 2193 h 2741"/>
                <a:gd name="T30" fmla="*/ 981 w 2691"/>
                <a:gd name="T31" fmla="*/ 2580 h 2741"/>
                <a:gd name="T32" fmla="*/ 1466 w 2691"/>
                <a:gd name="T33" fmla="*/ 2423 h 2741"/>
                <a:gd name="T34" fmla="*/ 981 w 2691"/>
                <a:gd name="T35" fmla="*/ 1263 h 2741"/>
                <a:gd name="T36" fmla="*/ 107 w 2691"/>
                <a:gd name="T37" fmla="*/ 552 h 2741"/>
                <a:gd name="T38" fmla="*/ 1854 w 2691"/>
                <a:gd name="T39" fmla="*/ 553 h 2741"/>
                <a:gd name="T40" fmla="*/ 981 w 2691"/>
                <a:gd name="T41" fmla="*/ 1263 h 2741"/>
                <a:gd name="T42" fmla="*/ 1854 w 2691"/>
                <a:gd name="T43" fmla="*/ 376 h 2741"/>
                <a:gd name="T44" fmla="*/ 108 w 2691"/>
                <a:gd name="T45" fmla="*/ 376 h 2741"/>
                <a:gd name="T46" fmla="*/ 1656 w 2691"/>
                <a:gd name="T47" fmla="*/ 2334 h 2741"/>
                <a:gd name="T48" fmla="*/ 1686 w 2691"/>
                <a:gd name="T49" fmla="*/ 1778 h 2741"/>
                <a:gd name="T50" fmla="*/ 2442 w 2691"/>
                <a:gd name="T51" fmla="*/ 1676 h 2741"/>
                <a:gd name="T52" fmla="*/ 2549 w 2691"/>
                <a:gd name="T53" fmla="*/ 1673 h 2741"/>
                <a:gd name="T54" fmla="*/ 2550 w 2691"/>
                <a:gd name="T55" fmla="*/ 1885 h 2741"/>
                <a:gd name="T56" fmla="*/ 2539 w 2691"/>
                <a:gd name="T57" fmla="*/ 1901 h 2741"/>
                <a:gd name="T58" fmla="*/ 2522 w 2691"/>
                <a:gd name="T59" fmla="*/ 1912 h 2741"/>
                <a:gd name="T60" fmla="*/ 2503 w 2691"/>
                <a:gd name="T61" fmla="*/ 1916 h 2741"/>
                <a:gd name="T62" fmla="*/ 2501 w 2691"/>
                <a:gd name="T63" fmla="*/ 1916 h 2741"/>
                <a:gd name="T64" fmla="*/ 2312 w 2691"/>
                <a:gd name="T65" fmla="*/ 1911 h 2741"/>
                <a:gd name="T66" fmla="*/ 2315 w 2691"/>
                <a:gd name="T67" fmla="*/ 1803 h 2741"/>
                <a:gd name="T68" fmla="*/ 1762 w 2691"/>
                <a:gd name="T69" fmla="*/ 1854 h 2741"/>
                <a:gd name="T70" fmla="*/ 2484 w 2691"/>
                <a:gd name="T71" fmla="*/ 2576 h 2741"/>
                <a:gd name="T72" fmla="*/ 1732 w 2691"/>
                <a:gd name="T73" fmla="*/ 2617 h 2741"/>
                <a:gd name="T74" fmla="*/ 1681 w 2691"/>
                <a:gd name="T75" fmla="*/ 2737 h 2741"/>
                <a:gd name="T76" fmla="*/ 1626 w 2691"/>
                <a:gd name="T77" fmla="*/ 2685 h 2741"/>
                <a:gd name="T78" fmla="*/ 1626 w 2691"/>
                <a:gd name="T79" fmla="*/ 2474 h 2741"/>
                <a:gd name="T80" fmla="*/ 1630 w 2691"/>
                <a:gd name="T81" fmla="*/ 2466 h 2741"/>
                <a:gd name="T82" fmla="*/ 1636 w 2691"/>
                <a:gd name="T83" fmla="*/ 2458 h 2741"/>
                <a:gd name="T84" fmla="*/ 1643 w 2691"/>
                <a:gd name="T85" fmla="*/ 2452 h 2741"/>
                <a:gd name="T86" fmla="*/ 1864 w 2691"/>
                <a:gd name="T87" fmla="*/ 2447 h 2741"/>
                <a:gd name="T88" fmla="*/ 1862 w 2691"/>
                <a:gd name="T89" fmla="*/ 2555 h 2741"/>
                <a:gd name="T90" fmla="*/ 1828 w 2691"/>
                <a:gd name="T91" fmla="*/ 2554 h 2741"/>
                <a:gd name="T92" fmla="*/ 2515 w 2691"/>
                <a:gd name="T93" fmla="*/ 2020 h 2741"/>
                <a:gd name="T94" fmla="*/ 2484 w 2691"/>
                <a:gd name="T95" fmla="*/ 2576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91" h="2741">
                  <a:moveTo>
                    <a:pt x="981" y="2472"/>
                  </a:moveTo>
                  <a:cubicBezTo>
                    <a:pt x="439" y="2472"/>
                    <a:pt x="107" y="2314"/>
                    <a:pt x="107" y="2204"/>
                  </a:cubicBezTo>
                  <a:cubicBezTo>
                    <a:pt x="107" y="2202"/>
                    <a:pt x="107" y="2199"/>
                    <a:pt x="107" y="2197"/>
                  </a:cubicBezTo>
                  <a:cubicBezTo>
                    <a:pt x="107" y="1789"/>
                    <a:pt x="107" y="1789"/>
                    <a:pt x="107" y="1789"/>
                  </a:cubicBezTo>
                  <a:cubicBezTo>
                    <a:pt x="281" y="1920"/>
                    <a:pt x="640" y="1989"/>
                    <a:pt x="981" y="1989"/>
                  </a:cubicBezTo>
                  <a:cubicBezTo>
                    <a:pt x="1104" y="1989"/>
                    <a:pt x="1224" y="1980"/>
                    <a:pt x="1337" y="1964"/>
                  </a:cubicBezTo>
                  <a:cubicBezTo>
                    <a:pt x="1351" y="1962"/>
                    <a:pt x="1449" y="1948"/>
                    <a:pt x="1462" y="1946"/>
                  </a:cubicBezTo>
                  <a:cubicBezTo>
                    <a:pt x="1445" y="1839"/>
                    <a:pt x="1445" y="1839"/>
                    <a:pt x="1445" y="1839"/>
                  </a:cubicBezTo>
                  <a:cubicBezTo>
                    <a:pt x="1432" y="1841"/>
                    <a:pt x="1335" y="1856"/>
                    <a:pt x="1322" y="1858"/>
                  </a:cubicBezTo>
                  <a:cubicBezTo>
                    <a:pt x="1214" y="1873"/>
                    <a:pt x="1099" y="1881"/>
                    <a:pt x="981" y="1881"/>
                  </a:cubicBezTo>
                  <a:cubicBezTo>
                    <a:pt x="445" y="1881"/>
                    <a:pt x="111" y="1724"/>
                    <a:pt x="107" y="1612"/>
                  </a:cubicBezTo>
                  <a:cubicBezTo>
                    <a:pt x="107" y="1171"/>
                    <a:pt x="107" y="1171"/>
                    <a:pt x="107" y="1171"/>
                  </a:cubicBezTo>
                  <a:cubicBezTo>
                    <a:pt x="281" y="1301"/>
                    <a:pt x="640" y="1370"/>
                    <a:pt x="981" y="1370"/>
                  </a:cubicBezTo>
                  <a:cubicBezTo>
                    <a:pt x="1323" y="1370"/>
                    <a:pt x="1681" y="1302"/>
                    <a:pt x="1854" y="1171"/>
                  </a:cubicBezTo>
                  <a:cubicBezTo>
                    <a:pt x="1854" y="1532"/>
                    <a:pt x="1854" y="1532"/>
                    <a:pt x="1854" y="1532"/>
                  </a:cubicBezTo>
                  <a:cubicBezTo>
                    <a:pt x="1962" y="1532"/>
                    <a:pt x="1962" y="1532"/>
                    <a:pt x="1962" y="1532"/>
                  </a:cubicBezTo>
                  <a:cubicBezTo>
                    <a:pt x="1962" y="379"/>
                    <a:pt x="1962" y="379"/>
                    <a:pt x="1962" y="379"/>
                  </a:cubicBezTo>
                  <a:cubicBezTo>
                    <a:pt x="1962" y="378"/>
                    <a:pt x="1962" y="377"/>
                    <a:pt x="1962" y="376"/>
                  </a:cubicBezTo>
                  <a:cubicBezTo>
                    <a:pt x="1962" y="375"/>
                    <a:pt x="1962" y="374"/>
                    <a:pt x="1962" y="373"/>
                  </a:cubicBezTo>
                  <a:cubicBezTo>
                    <a:pt x="1962" y="370"/>
                    <a:pt x="1961" y="367"/>
                    <a:pt x="1961" y="364"/>
                  </a:cubicBezTo>
                  <a:cubicBezTo>
                    <a:pt x="1941" y="127"/>
                    <a:pt x="1447" y="0"/>
                    <a:pt x="981" y="0"/>
                  </a:cubicBezTo>
                  <a:cubicBezTo>
                    <a:pt x="505" y="0"/>
                    <a:pt x="0" y="132"/>
                    <a:pt x="0" y="379"/>
                  </a:cubicBezTo>
                  <a:cubicBezTo>
                    <a:pt x="0" y="381"/>
                    <a:pt x="0" y="383"/>
                    <a:pt x="0" y="385"/>
                  </a:cubicBezTo>
                  <a:cubicBezTo>
                    <a:pt x="0" y="997"/>
                    <a:pt x="0" y="997"/>
                    <a:pt x="0" y="997"/>
                  </a:cubicBezTo>
                  <a:cubicBezTo>
                    <a:pt x="0" y="997"/>
                    <a:pt x="0" y="997"/>
                    <a:pt x="0" y="997"/>
                  </a:cubicBezTo>
                  <a:cubicBezTo>
                    <a:pt x="0" y="997"/>
                    <a:pt x="0" y="997"/>
                    <a:pt x="0" y="997"/>
                  </a:cubicBezTo>
                  <a:cubicBezTo>
                    <a:pt x="0" y="1615"/>
                    <a:pt x="0" y="1615"/>
                    <a:pt x="0" y="1615"/>
                  </a:cubicBezTo>
                  <a:cubicBezTo>
                    <a:pt x="0" y="1615"/>
                    <a:pt x="0" y="1615"/>
                    <a:pt x="0" y="1615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2193"/>
                    <a:pt x="0" y="2193"/>
                    <a:pt x="0" y="2193"/>
                  </a:cubicBezTo>
                  <a:cubicBezTo>
                    <a:pt x="0" y="2195"/>
                    <a:pt x="0" y="2199"/>
                    <a:pt x="0" y="2201"/>
                  </a:cubicBezTo>
                  <a:cubicBezTo>
                    <a:pt x="0" y="2447"/>
                    <a:pt x="505" y="2580"/>
                    <a:pt x="981" y="2580"/>
                  </a:cubicBezTo>
                  <a:cubicBezTo>
                    <a:pt x="1161" y="2580"/>
                    <a:pt x="1337" y="2562"/>
                    <a:pt x="1490" y="2528"/>
                  </a:cubicBezTo>
                  <a:cubicBezTo>
                    <a:pt x="1466" y="2423"/>
                    <a:pt x="1466" y="2423"/>
                    <a:pt x="1466" y="2423"/>
                  </a:cubicBezTo>
                  <a:cubicBezTo>
                    <a:pt x="1322" y="2455"/>
                    <a:pt x="1154" y="2472"/>
                    <a:pt x="981" y="2472"/>
                  </a:cubicBezTo>
                  <a:close/>
                  <a:moveTo>
                    <a:pt x="981" y="1263"/>
                  </a:moveTo>
                  <a:cubicBezTo>
                    <a:pt x="445" y="1263"/>
                    <a:pt x="111" y="1106"/>
                    <a:pt x="107" y="994"/>
                  </a:cubicBezTo>
                  <a:cubicBezTo>
                    <a:pt x="107" y="552"/>
                    <a:pt x="107" y="552"/>
                    <a:pt x="107" y="552"/>
                  </a:cubicBezTo>
                  <a:cubicBezTo>
                    <a:pt x="281" y="683"/>
                    <a:pt x="640" y="752"/>
                    <a:pt x="981" y="752"/>
                  </a:cubicBezTo>
                  <a:cubicBezTo>
                    <a:pt x="1323" y="752"/>
                    <a:pt x="1681" y="683"/>
                    <a:pt x="1854" y="553"/>
                  </a:cubicBezTo>
                  <a:cubicBezTo>
                    <a:pt x="1854" y="991"/>
                    <a:pt x="1854" y="991"/>
                    <a:pt x="1854" y="991"/>
                  </a:cubicBezTo>
                  <a:cubicBezTo>
                    <a:pt x="1854" y="1105"/>
                    <a:pt x="1522" y="1263"/>
                    <a:pt x="981" y="1263"/>
                  </a:cubicBezTo>
                  <a:close/>
                  <a:moveTo>
                    <a:pt x="981" y="107"/>
                  </a:moveTo>
                  <a:cubicBezTo>
                    <a:pt x="1518" y="107"/>
                    <a:pt x="1849" y="263"/>
                    <a:pt x="1854" y="376"/>
                  </a:cubicBezTo>
                  <a:cubicBezTo>
                    <a:pt x="1849" y="489"/>
                    <a:pt x="1518" y="645"/>
                    <a:pt x="981" y="645"/>
                  </a:cubicBezTo>
                  <a:cubicBezTo>
                    <a:pt x="447" y="645"/>
                    <a:pt x="113" y="488"/>
                    <a:pt x="108" y="376"/>
                  </a:cubicBezTo>
                  <a:cubicBezTo>
                    <a:pt x="112" y="263"/>
                    <a:pt x="443" y="107"/>
                    <a:pt x="981" y="107"/>
                  </a:cubicBezTo>
                  <a:close/>
                  <a:moveTo>
                    <a:pt x="1656" y="2334"/>
                  </a:moveTo>
                  <a:cubicBezTo>
                    <a:pt x="1555" y="2371"/>
                    <a:pt x="1555" y="2371"/>
                    <a:pt x="1555" y="2371"/>
                  </a:cubicBezTo>
                  <a:cubicBezTo>
                    <a:pt x="1480" y="2165"/>
                    <a:pt x="1532" y="1932"/>
                    <a:pt x="1686" y="1778"/>
                  </a:cubicBezTo>
                  <a:cubicBezTo>
                    <a:pt x="1893" y="1571"/>
                    <a:pt x="2222" y="1558"/>
                    <a:pt x="2444" y="1741"/>
                  </a:cubicBezTo>
                  <a:cubicBezTo>
                    <a:pt x="2442" y="1676"/>
                    <a:pt x="2442" y="1676"/>
                    <a:pt x="2442" y="1676"/>
                  </a:cubicBezTo>
                  <a:cubicBezTo>
                    <a:pt x="2441" y="1647"/>
                    <a:pt x="2464" y="1622"/>
                    <a:pt x="2494" y="1621"/>
                  </a:cubicBezTo>
                  <a:cubicBezTo>
                    <a:pt x="2523" y="1620"/>
                    <a:pt x="2549" y="1644"/>
                    <a:pt x="2549" y="1673"/>
                  </a:cubicBezTo>
                  <a:cubicBezTo>
                    <a:pt x="2555" y="1861"/>
                    <a:pt x="2555" y="1861"/>
                    <a:pt x="2555" y="1861"/>
                  </a:cubicBezTo>
                  <a:cubicBezTo>
                    <a:pt x="2555" y="1869"/>
                    <a:pt x="2553" y="1877"/>
                    <a:pt x="2550" y="1885"/>
                  </a:cubicBezTo>
                  <a:cubicBezTo>
                    <a:pt x="2550" y="1885"/>
                    <a:pt x="2550" y="1885"/>
                    <a:pt x="2550" y="1885"/>
                  </a:cubicBezTo>
                  <a:cubicBezTo>
                    <a:pt x="2547" y="1891"/>
                    <a:pt x="2543" y="1896"/>
                    <a:pt x="2539" y="1901"/>
                  </a:cubicBezTo>
                  <a:cubicBezTo>
                    <a:pt x="2538" y="1901"/>
                    <a:pt x="2538" y="1901"/>
                    <a:pt x="2537" y="1902"/>
                  </a:cubicBezTo>
                  <a:cubicBezTo>
                    <a:pt x="2533" y="1906"/>
                    <a:pt x="2528" y="1909"/>
                    <a:pt x="2522" y="1912"/>
                  </a:cubicBezTo>
                  <a:cubicBezTo>
                    <a:pt x="2521" y="1912"/>
                    <a:pt x="2520" y="1912"/>
                    <a:pt x="2519" y="1913"/>
                  </a:cubicBezTo>
                  <a:cubicBezTo>
                    <a:pt x="2514" y="1915"/>
                    <a:pt x="2508" y="1916"/>
                    <a:pt x="2503" y="1916"/>
                  </a:cubicBezTo>
                  <a:cubicBezTo>
                    <a:pt x="2503" y="1916"/>
                    <a:pt x="2503" y="1916"/>
                    <a:pt x="2502" y="1916"/>
                  </a:cubicBezTo>
                  <a:cubicBezTo>
                    <a:pt x="2502" y="1916"/>
                    <a:pt x="2501" y="1916"/>
                    <a:pt x="2501" y="1916"/>
                  </a:cubicBezTo>
                  <a:cubicBezTo>
                    <a:pt x="2500" y="1916"/>
                    <a:pt x="2500" y="1916"/>
                    <a:pt x="2499" y="1916"/>
                  </a:cubicBezTo>
                  <a:cubicBezTo>
                    <a:pt x="2312" y="1911"/>
                    <a:pt x="2312" y="1911"/>
                    <a:pt x="2312" y="1911"/>
                  </a:cubicBezTo>
                  <a:cubicBezTo>
                    <a:pt x="2282" y="1910"/>
                    <a:pt x="2259" y="1885"/>
                    <a:pt x="2259" y="1856"/>
                  </a:cubicBezTo>
                  <a:cubicBezTo>
                    <a:pt x="2260" y="1826"/>
                    <a:pt x="2285" y="1802"/>
                    <a:pt x="2315" y="1803"/>
                  </a:cubicBezTo>
                  <a:cubicBezTo>
                    <a:pt x="2349" y="1804"/>
                    <a:pt x="2349" y="1804"/>
                    <a:pt x="2349" y="1804"/>
                  </a:cubicBezTo>
                  <a:cubicBezTo>
                    <a:pt x="2171" y="1678"/>
                    <a:pt x="1922" y="1694"/>
                    <a:pt x="1762" y="1854"/>
                  </a:cubicBezTo>
                  <a:cubicBezTo>
                    <a:pt x="1637" y="1979"/>
                    <a:pt x="1595" y="2167"/>
                    <a:pt x="1656" y="2334"/>
                  </a:cubicBezTo>
                  <a:close/>
                  <a:moveTo>
                    <a:pt x="2484" y="2576"/>
                  </a:moveTo>
                  <a:cubicBezTo>
                    <a:pt x="2374" y="2686"/>
                    <a:pt x="2230" y="2741"/>
                    <a:pt x="2085" y="2741"/>
                  </a:cubicBezTo>
                  <a:cubicBezTo>
                    <a:pt x="1960" y="2741"/>
                    <a:pt x="1834" y="2699"/>
                    <a:pt x="1732" y="2617"/>
                  </a:cubicBezTo>
                  <a:cubicBezTo>
                    <a:pt x="1734" y="2682"/>
                    <a:pt x="1734" y="2682"/>
                    <a:pt x="1734" y="2682"/>
                  </a:cubicBezTo>
                  <a:cubicBezTo>
                    <a:pt x="1734" y="2712"/>
                    <a:pt x="1711" y="2736"/>
                    <a:pt x="1681" y="2737"/>
                  </a:cubicBezTo>
                  <a:cubicBezTo>
                    <a:pt x="1681" y="2737"/>
                    <a:pt x="1680" y="2737"/>
                    <a:pt x="1680" y="2737"/>
                  </a:cubicBezTo>
                  <a:cubicBezTo>
                    <a:pt x="1651" y="2737"/>
                    <a:pt x="1627" y="2714"/>
                    <a:pt x="1626" y="2685"/>
                  </a:cubicBezTo>
                  <a:cubicBezTo>
                    <a:pt x="1621" y="2498"/>
                    <a:pt x="1621" y="2498"/>
                    <a:pt x="1621" y="2498"/>
                  </a:cubicBezTo>
                  <a:cubicBezTo>
                    <a:pt x="1620" y="2489"/>
                    <a:pt x="1622" y="2481"/>
                    <a:pt x="1626" y="2474"/>
                  </a:cubicBezTo>
                  <a:cubicBezTo>
                    <a:pt x="1626" y="2473"/>
                    <a:pt x="1626" y="2473"/>
                    <a:pt x="1626" y="2472"/>
                  </a:cubicBezTo>
                  <a:cubicBezTo>
                    <a:pt x="1628" y="2470"/>
                    <a:pt x="1629" y="2468"/>
                    <a:pt x="1630" y="2466"/>
                  </a:cubicBezTo>
                  <a:cubicBezTo>
                    <a:pt x="1631" y="2464"/>
                    <a:pt x="1632" y="2463"/>
                    <a:pt x="1633" y="2462"/>
                  </a:cubicBezTo>
                  <a:cubicBezTo>
                    <a:pt x="1634" y="2461"/>
                    <a:pt x="1635" y="2459"/>
                    <a:pt x="1636" y="2458"/>
                  </a:cubicBezTo>
                  <a:cubicBezTo>
                    <a:pt x="1638" y="2456"/>
                    <a:pt x="1640" y="2455"/>
                    <a:pt x="1642" y="2453"/>
                  </a:cubicBezTo>
                  <a:cubicBezTo>
                    <a:pt x="1643" y="2453"/>
                    <a:pt x="1643" y="2452"/>
                    <a:pt x="1643" y="2452"/>
                  </a:cubicBezTo>
                  <a:cubicBezTo>
                    <a:pt x="1653" y="2445"/>
                    <a:pt x="1664" y="2442"/>
                    <a:pt x="1676" y="2442"/>
                  </a:cubicBezTo>
                  <a:cubicBezTo>
                    <a:pt x="1864" y="2447"/>
                    <a:pt x="1864" y="2447"/>
                    <a:pt x="1864" y="2447"/>
                  </a:cubicBezTo>
                  <a:cubicBezTo>
                    <a:pt x="1893" y="2448"/>
                    <a:pt x="1917" y="2473"/>
                    <a:pt x="1916" y="2503"/>
                  </a:cubicBezTo>
                  <a:cubicBezTo>
                    <a:pt x="1915" y="2532"/>
                    <a:pt x="1891" y="2555"/>
                    <a:pt x="1862" y="2555"/>
                  </a:cubicBezTo>
                  <a:cubicBezTo>
                    <a:pt x="1862" y="2555"/>
                    <a:pt x="1861" y="2555"/>
                    <a:pt x="1861" y="2555"/>
                  </a:cubicBezTo>
                  <a:cubicBezTo>
                    <a:pt x="1828" y="2554"/>
                    <a:pt x="1828" y="2554"/>
                    <a:pt x="1828" y="2554"/>
                  </a:cubicBezTo>
                  <a:cubicBezTo>
                    <a:pt x="2006" y="2675"/>
                    <a:pt x="2251" y="2658"/>
                    <a:pt x="2408" y="2500"/>
                  </a:cubicBezTo>
                  <a:cubicBezTo>
                    <a:pt x="2534" y="2375"/>
                    <a:pt x="2575" y="2186"/>
                    <a:pt x="2515" y="2020"/>
                  </a:cubicBezTo>
                  <a:cubicBezTo>
                    <a:pt x="2616" y="1983"/>
                    <a:pt x="2616" y="1983"/>
                    <a:pt x="2616" y="1983"/>
                  </a:cubicBezTo>
                  <a:cubicBezTo>
                    <a:pt x="2691" y="2188"/>
                    <a:pt x="2639" y="2421"/>
                    <a:pt x="2484" y="257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6492417" y="4071930"/>
              <a:ext cx="846567" cy="3368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Hub</a:t>
              </a:r>
              <a:endParaRPr lang="fr-FR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82070" y="3148522"/>
              <a:ext cx="1860426" cy="134551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563960" y="4072796"/>
              <a:ext cx="846567" cy="3368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 Warehouse</a:t>
              </a:r>
              <a:endParaRPr lang="fr-FR" sz="1200" dirty="0"/>
            </a:p>
          </p:txBody>
        </p:sp>
        <p:grpSp>
          <p:nvGrpSpPr>
            <p:cNvPr id="129" name="Group 128"/>
            <p:cNvGrpSpPr>
              <a:grpSpLocks noChangeAspect="1"/>
            </p:cNvGrpSpPr>
            <p:nvPr/>
          </p:nvGrpSpPr>
          <p:grpSpPr>
            <a:xfrm>
              <a:off x="5806401" y="3476508"/>
              <a:ext cx="467065" cy="486000"/>
              <a:chOff x="5926138" y="2641600"/>
              <a:chExt cx="469900" cy="488950"/>
            </a:xfrm>
          </p:grpSpPr>
          <p:sp>
            <p:nvSpPr>
              <p:cNvPr id="130" name="Oval 190"/>
              <p:cNvSpPr>
                <a:spLocks noChangeArrowheads="1"/>
              </p:cNvSpPr>
              <p:nvPr/>
            </p:nvSpPr>
            <p:spPr bwMode="auto">
              <a:xfrm>
                <a:off x="6205538" y="2941638"/>
                <a:ext cx="180975" cy="179388"/>
              </a:xfrm>
              <a:prstGeom prst="ellipse">
                <a:avLst/>
              </a:prstGeom>
              <a:solidFill>
                <a:srgbClr val="F8BF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91"/>
              <p:cNvSpPr>
                <a:spLocks noEditPoints="1"/>
              </p:cNvSpPr>
              <p:nvPr/>
            </p:nvSpPr>
            <p:spPr bwMode="auto">
              <a:xfrm>
                <a:off x="5926138" y="2641600"/>
                <a:ext cx="469900" cy="488950"/>
              </a:xfrm>
              <a:custGeom>
                <a:avLst/>
                <a:gdLst>
                  <a:gd name="T0" fmla="*/ 107 w 2659"/>
                  <a:gd name="T1" fmla="*/ 2205 h 2769"/>
                  <a:gd name="T2" fmla="*/ 107 w 2659"/>
                  <a:gd name="T3" fmla="*/ 1790 h 2769"/>
                  <a:gd name="T4" fmla="*/ 1320 w 2659"/>
                  <a:gd name="T5" fmla="*/ 1968 h 2769"/>
                  <a:gd name="T6" fmla="*/ 1490 w 2659"/>
                  <a:gd name="T7" fmla="*/ 1946 h 2769"/>
                  <a:gd name="T8" fmla="*/ 1352 w 2659"/>
                  <a:gd name="T9" fmla="*/ 1855 h 2769"/>
                  <a:gd name="T10" fmla="*/ 981 w 2659"/>
                  <a:gd name="T11" fmla="*/ 1882 h 2769"/>
                  <a:gd name="T12" fmla="*/ 107 w 2659"/>
                  <a:gd name="T13" fmla="*/ 1172 h 2769"/>
                  <a:gd name="T14" fmla="*/ 1853 w 2659"/>
                  <a:gd name="T15" fmla="*/ 1173 h 2769"/>
                  <a:gd name="T16" fmla="*/ 1960 w 2659"/>
                  <a:gd name="T17" fmla="*/ 1560 h 2769"/>
                  <a:gd name="T18" fmla="*/ 1962 w 2659"/>
                  <a:gd name="T19" fmla="*/ 992 h 2769"/>
                  <a:gd name="T20" fmla="*/ 1962 w 2659"/>
                  <a:gd name="T21" fmla="*/ 380 h 2769"/>
                  <a:gd name="T22" fmla="*/ 1962 w 2659"/>
                  <a:gd name="T23" fmla="*/ 374 h 2769"/>
                  <a:gd name="T24" fmla="*/ 981 w 2659"/>
                  <a:gd name="T25" fmla="*/ 0 h 2769"/>
                  <a:gd name="T26" fmla="*/ 0 w 2659"/>
                  <a:gd name="T27" fmla="*/ 386 h 2769"/>
                  <a:gd name="T28" fmla="*/ 0 w 2659"/>
                  <a:gd name="T29" fmla="*/ 2202 h 2769"/>
                  <a:gd name="T30" fmla="*/ 1492 w 2659"/>
                  <a:gd name="T31" fmla="*/ 2528 h 2769"/>
                  <a:gd name="T32" fmla="*/ 981 w 2659"/>
                  <a:gd name="T33" fmla="*/ 2473 h 2769"/>
                  <a:gd name="T34" fmla="*/ 107 w 2659"/>
                  <a:gd name="T35" fmla="*/ 994 h 2769"/>
                  <a:gd name="T36" fmla="*/ 107 w 2659"/>
                  <a:gd name="T37" fmla="*/ 553 h 2769"/>
                  <a:gd name="T38" fmla="*/ 1854 w 2659"/>
                  <a:gd name="T39" fmla="*/ 554 h 2769"/>
                  <a:gd name="T40" fmla="*/ 981 w 2659"/>
                  <a:gd name="T41" fmla="*/ 1264 h 2769"/>
                  <a:gd name="T42" fmla="*/ 1854 w 2659"/>
                  <a:gd name="T43" fmla="*/ 377 h 2769"/>
                  <a:gd name="T44" fmla="*/ 108 w 2659"/>
                  <a:gd name="T45" fmla="*/ 377 h 2769"/>
                  <a:gd name="T46" fmla="*/ 2095 w 2659"/>
                  <a:gd name="T47" fmla="*/ 1640 h 2769"/>
                  <a:gd name="T48" fmla="*/ 2095 w 2659"/>
                  <a:gd name="T49" fmla="*/ 2769 h 2769"/>
                  <a:gd name="T50" fmla="*/ 2095 w 2659"/>
                  <a:gd name="T51" fmla="*/ 1640 h 2769"/>
                  <a:gd name="T52" fmla="*/ 1638 w 2659"/>
                  <a:gd name="T53" fmla="*/ 2205 h 2769"/>
                  <a:gd name="T54" fmla="*/ 2552 w 2659"/>
                  <a:gd name="T55" fmla="*/ 2205 h 2769"/>
                  <a:gd name="T56" fmla="*/ 2387 w 2659"/>
                  <a:gd name="T57" fmla="*/ 2205 h 2769"/>
                  <a:gd name="T58" fmla="*/ 2148 w 2659"/>
                  <a:gd name="T59" fmla="*/ 2258 h 2769"/>
                  <a:gd name="T60" fmla="*/ 2095 w 2659"/>
                  <a:gd name="T61" fmla="*/ 2500 h 2769"/>
                  <a:gd name="T62" fmla="*/ 2041 w 2659"/>
                  <a:gd name="T63" fmla="*/ 2258 h 2769"/>
                  <a:gd name="T64" fmla="*/ 1800 w 2659"/>
                  <a:gd name="T65" fmla="*/ 2205 h 2769"/>
                  <a:gd name="T66" fmla="*/ 2041 w 2659"/>
                  <a:gd name="T67" fmla="*/ 2151 h 2769"/>
                  <a:gd name="T68" fmla="*/ 2095 w 2659"/>
                  <a:gd name="T69" fmla="*/ 1909 h 2769"/>
                  <a:gd name="T70" fmla="*/ 2148 w 2659"/>
                  <a:gd name="T71" fmla="*/ 2151 h 2769"/>
                  <a:gd name="T72" fmla="*/ 2387 w 2659"/>
                  <a:gd name="T73" fmla="*/ 2205 h 2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59" h="2769">
                    <a:moveTo>
                      <a:pt x="981" y="2473"/>
                    </a:moveTo>
                    <a:cubicBezTo>
                      <a:pt x="440" y="2473"/>
                      <a:pt x="107" y="2315"/>
                      <a:pt x="107" y="2205"/>
                    </a:cubicBezTo>
                    <a:cubicBezTo>
                      <a:pt x="107" y="2203"/>
                      <a:pt x="107" y="2200"/>
                      <a:pt x="107" y="2198"/>
                    </a:cubicBezTo>
                    <a:cubicBezTo>
                      <a:pt x="107" y="1790"/>
                      <a:pt x="107" y="1790"/>
                      <a:pt x="107" y="1790"/>
                    </a:cubicBezTo>
                    <a:cubicBezTo>
                      <a:pt x="282" y="1921"/>
                      <a:pt x="640" y="1990"/>
                      <a:pt x="981" y="1990"/>
                    </a:cubicBezTo>
                    <a:cubicBezTo>
                      <a:pt x="1098" y="1990"/>
                      <a:pt x="1212" y="1982"/>
                      <a:pt x="1320" y="1968"/>
                    </a:cubicBezTo>
                    <a:cubicBezTo>
                      <a:pt x="1366" y="1962"/>
                      <a:pt x="1366" y="1962"/>
                      <a:pt x="1366" y="1962"/>
                    </a:cubicBezTo>
                    <a:cubicBezTo>
                      <a:pt x="1412" y="1956"/>
                      <a:pt x="1477" y="1948"/>
                      <a:pt x="1490" y="1946"/>
                    </a:cubicBezTo>
                    <a:cubicBezTo>
                      <a:pt x="1472" y="1840"/>
                      <a:pt x="1472" y="1840"/>
                      <a:pt x="1472" y="1840"/>
                    </a:cubicBezTo>
                    <a:cubicBezTo>
                      <a:pt x="1460" y="1842"/>
                      <a:pt x="1398" y="1849"/>
                      <a:pt x="1352" y="1855"/>
                    </a:cubicBezTo>
                    <a:cubicBezTo>
                      <a:pt x="1305" y="1861"/>
                      <a:pt x="1305" y="1861"/>
                      <a:pt x="1305" y="1861"/>
                    </a:cubicBezTo>
                    <a:cubicBezTo>
                      <a:pt x="1202" y="1875"/>
                      <a:pt x="1093" y="1882"/>
                      <a:pt x="981" y="1882"/>
                    </a:cubicBezTo>
                    <a:cubicBezTo>
                      <a:pt x="445" y="1882"/>
                      <a:pt x="111" y="1725"/>
                      <a:pt x="107" y="1613"/>
                    </a:cubicBezTo>
                    <a:cubicBezTo>
                      <a:pt x="107" y="1172"/>
                      <a:pt x="107" y="1172"/>
                      <a:pt x="107" y="1172"/>
                    </a:cubicBezTo>
                    <a:cubicBezTo>
                      <a:pt x="282" y="1302"/>
                      <a:pt x="640" y="1371"/>
                      <a:pt x="981" y="1371"/>
                    </a:cubicBezTo>
                    <a:cubicBezTo>
                      <a:pt x="1322" y="1371"/>
                      <a:pt x="1679" y="1303"/>
                      <a:pt x="1853" y="1173"/>
                    </a:cubicBezTo>
                    <a:cubicBezTo>
                      <a:pt x="1853" y="1559"/>
                      <a:pt x="1853" y="1559"/>
                      <a:pt x="1853" y="1559"/>
                    </a:cubicBezTo>
                    <a:cubicBezTo>
                      <a:pt x="1960" y="1560"/>
                      <a:pt x="1960" y="1560"/>
                      <a:pt x="1960" y="1560"/>
                    </a:cubicBezTo>
                    <a:cubicBezTo>
                      <a:pt x="1961" y="1006"/>
                      <a:pt x="1961" y="1006"/>
                      <a:pt x="1961" y="1006"/>
                    </a:cubicBezTo>
                    <a:cubicBezTo>
                      <a:pt x="1961" y="1001"/>
                      <a:pt x="1962" y="997"/>
                      <a:pt x="1962" y="992"/>
                    </a:cubicBezTo>
                    <a:cubicBezTo>
                      <a:pt x="1962" y="990"/>
                      <a:pt x="1962" y="987"/>
                      <a:pt x="1961" y="984"/>
                    </a:cubicBezTo>
                    <a:cubicBezTo>
                      <a:pt x="1962" y="380"/>
                      <a:pt x="1962" y="380"/>
                      <a:pt x="1962" y="380"/>
                    </a:cubicBezTo>
                    <a:cubicBezTo>
                      <a:pt x="1962" y="379"/>
                      <a:pt x="1962" y="378"/>
                      <a:pt x="1962" y="377"/>
                    </a:cubicBezTo>
                    <a:cubicBezTo>
                      <a:pt x="1962" y="376"/>
                      <a:pt x="1962" y="375"/>
                      <a:pt x="1962" y="374"/>
                    </a:cubicBezTo>
                    <a:cubicBezTo>
                      <a:pt x="1962" y="371"/>
                      <a:pt x="1962" y="368"/>
                      <a:pt x="1961" y="365"/>
                    </a:cubicBezTo>
                    <a:cubicBezTo>
                      <a:pt x="1941" y="128"/>
                      <a:pt x="1447" y="0"/>
                      <a:pt x="981" y="0"/>
                    </a:cubicBezTo>
                    <a:cubicBezTo>
                      <a:pt x="505" y="0"/>
                      <a:pt x="0" y="133"/>
                      <a:pt x="0" y="380"/>
                    </a:cubicBezTo>
                    <a:cubicBezTo>
                      <a:pt x="0" y="382"/>
                      <a:pt x="0" y="384"/>
                      <a:pt x="0" y="386"/>
                    </a:cubicBezTo>
                    <a:cubicBezTo>
                      <a:pt x="0" y="2196"/>
                      <a:pt x="0" y="2196"/>
                      <a:pt x="0" y="2196"/>
                    </a:cubicBezTo>
                    <a:cubicBezTo>
                      <a:pt x="0" y="2198"/>
                      <a:pt x="0" y="2201"/>
                      <a:pt x="0" y="2202"/>
                    </a:cubicBezTo>
                    <a:cubicBezTo>
                      <a:pt x="0" y="2448"/>
                      <a:pt x="505" y="2581"/>
                      <a:pt x="981" y="2581"/>
                    </a:cubicBezTo>
                    <a:cubicBezTo>
                      <a:pt x="1160" y="2581"/>
                      <a:pt x="1337" y="2563"/>
                      <a:pt x="1492" y="2528"/>
                    </a:cubicBezTo>
                    <a:cubicBezTo>
                      <a:pt x="1469" y="2423"/>
                      <a:pt x="1469" y="2423"/>
                      <a:pt x="1469" y="2423"/>
                    </a:cubicBezTo>
                    <a:cubicBezTo>
                      <a:pt x="1321" y="2456"/>
                      <a:pt x="1152" y="2473"/>
                      <a:pt x="981" y="2473"/>
                    </a:cubicBezTo>
                    <a:close/>
                    <a:moveTo>
                      <a:pt x="981" y="1264"/>
                    </a:moveTo>
                    <a:cubicBezTo>
                      <a:pt x="445" y="1264"/>
                      <a:pt x="111" y="1107"/>
                      <a:pt x="107" y="994"/>
                    </a:cubicBezTo>
                    <a:cubicBezTo>
                      <a:pt x="107" y="994"/>
                      <a:pt x="107" y="994"/>
                      <a:pt x="107" y="994"/>
                    </a:cubicBezTo>
                    <a:cubicBezTo>
                      <a:pt x="107" y="553"/>
                      <a:pt x="107" y="553"/>
                      <a:pt x="107" y="553"/>
                    </a:cubicBezTo>
                    <a:cubicBezTo>
                      <a:pt x="282" y="684"/>
                      <a:pt x="640" y="753"/>
                      <a:pt x="981" y="753"/>
                    </a:cubicBezTo>
                    <a:cubicBezTo>
                      <a:pt x="1323" y="753"/>
                      <a:pt x="1680" y="684"/>
                      <a:pt x="1854" y="554"/>
                    </a:cubicBezTo>
                    <a:cubicBezTo>
                      <a:pt x="1854" y="997"/>
                      <a:pt x="1854" y="997"/>
                      <a:pt x="1854" y="997"/>
                    </a:cubicBezTo>
                    <a:cubicBezTo>
                      <a:pt x="1845" y="1110"/>
                      <a:pt x="1515" y="1264"/>
                      <a:pt x="981" y="1264"/>
                    </a:cubicBezTo>
                    <a:close/>
                    <a:moveTo>
                      <a:pt x="981" y="108"/>
                    </a:moveTo>
                    <a:cubicBezTo>
                      <a:pt x="1518" y="108"/>
                      <a:pt x="1849" y="264"/>
                      <a:pt x="1854" y="377"/>
                    </a:cubicBezTo>
                    <a:cubicBezTo>
                      <a:pt x="1849" y="490"/>
                      <a:pt x="1518" y="646"/>
                      <a:pt x="981" y="646"/>
                    </a:cubicBezTo>
                    <a:cubicBezTo>
                      <a:pt x="447" y="646"/>
                      <a:pt x="113" y="489"/>
                      <a:pt x="108" y="377"/>
                    </a:cubicBezTo>
                    <a:cubicBezTo>
                      <a:pt x="112" y="264"/>
                      <a:pt x="443" y="108"/>
                      <a:pt x="981" y="108"/>
                    </a:cubicBezTo>
                    <a:close/>
                    <a:moveTo>
                      <a:pt x="2095" y="1640"/>
                    </a:moveTo>
                    <a:cubicBezTo>
                      <a:pt x="1784" y="1640"/>
                      <a:pt x="1530" y="1893"/>
                      <a:pt x="1530" y="2205"/>
                    </a:cubicBezTo>
                    <a:cubicBezTo>
                      <a:pt x="1530" y="2516"/>
                      <a:pt x="1784" y="2769"/>
                      <a:pt x="2095" y="2769"/>
                    </a:cubicBezTo>
                    <a:cubicBezTo>
                      <a:pt x="2406" y="2769"/>
                      <a:pt x="2659" y="2516"/>
                      <a:pt x="2659" y="2205"/>
                    </a:cubicBezTo>
                    <a:cubicBezTo>
                      <a:pt x="2659" y="1893"/>
                      <a:pt x="2406" y="1640"/>
                      <a:pt x="2095" y="1640"/>
                    </a:cubicBezTo>
                    <a:close/>
                    <a:moveTo>
                      <a:pt x="2095" y="2662"/>
                    </a:moveTo>
                    <a:cubicBezTo>
                      <a:pt x="1843" y="2662"/>
                      <a:pt x="1638" y="2457"/>
                      <a:pt x="1638" y="2205"/>
                    </a:cubicBezTo>
                    <a:cubicBezTo>
                      <a:pt x="1638" y="1953"/>
                      <a:pt x="1843" y="1748"/>
                      <a:pt x="2095" y="1748"/>
                    </a:cubicBezTo>
                    <a:cubicBezTo>
                      <a:pt x="2347" y="1748"/>
                      <a:pt x="2552" y="1953"/>
                      <a:pt x="2552" y="2205"/>
                    </a:cubicBezTo>
                    <a:cubicBezTo>
                      <a:pt x="2552" y="2457"/>
                      <a:pt x="2347" y="2662"/>
                      <a:pt x="2095" y="2662"/>
                    </a:cubicBezTo>
                    <a:close/>
                    <a:moveTo>
                      <a:pt x="2387" y="2205"/>
                    </a:moveTo>
                    <a:cubicBezTo>
                      <a:pt x="2387" y="2234"/>
                      <a:pt x="2363" y="2258"/>
                      <a:pt x="2334" y="2258"/>
                    </a:cubicBezTo>
                    <a:cubicBezTo>
                      <a:pt x="2148" y="2258"/>
                      <a:pt x="2148" y="2258"/>
                      <a:pt x="2148" y="2258"/>
                    </a:cubicBezTo>
                    <a:cubicBezTo>
                      <a:pt x="2148" y="2447"/>
                      <a:pt x="2148" y="2447"/>
                      <a:pt x="2148" y="2447"/>
                    </a:cubicBezTo>
                    <a:cubicBezTo>
                      <a:pt x="2148" y="2476"/>
                      <a:pt x="2124" y="2500"/>
                      <a:pt x="2095" y="2500"/>
                    </a:cubicBezTo>
                    <a:cubicBezTo>
                      <a:pt x="2065" y="2500"/>
                      <a:pt x="2041" y="2476"/>
                      <a:pt x="2041" y="2447"/>
                    </a:cubicBezTo>
                    <a:cubicBezTo>
                      <a:pt x="2041" y="2258"/>
                      <a:pt x="2041" y="2258"/>
                      <a:pt x="2041" y="2258"/>
                    </a:cubicBezTo>
                    <a:cubicBezTo>
                      <a:pt x="1854" y="2258"/>
                      <a:pt x="1854" y="2258"/>
                      <a:pt x="1854" y="2258"/>
                    </a:cubicBezTo>
                    <a:cubicBezTo>
                      <a:pt x="1824" y="2258"/>
                      <a:pt x="1800" y="2234"/>
                      <a:pt x="1800" y="2205"/>
                    </a:cubicBezTo>
                    <a:cubicBezTo>
                      <a:pt x="1800" y="2175"/>
                      <a:pt x="1824" y="2151"/>
                      <a:pt x="1854" y="2151"/>
                    </a:cubicBezTo>
                    <a:cubicBezTo>
                      <a:pt x="2041" y="2151"/>
                      <a:pt x="2041" y="2151"/>
                      <a:pt x="2041" y="2151"/>
                    </a:cubicBezTo>
                    <a:cubicBezTo>
                      <a:pt x="2041" y="1963"/>
                      <a:pt x="2041" y="1963"/>
                      <a:pt x="2041" y="1963"/>
                    </a:cubicBezTo>
                    <a:cubicBezTo>
                      <a:pt x="2041" y="1933"/>
                      <a:pt x="2065" y="1909"/>
                      <a:pt x="2095" y="1909"/>
                    </a:cubicBezTo>
                    <a:cubicBezTo>
                      <a:pt x="2124" y="1909"/>
                      <a:pt x="2148" y="1933"/>
                      <a:pt x="2148" y="1963"/>
                    </a:cubicBezTo>
                    <a:cubicBezTo>
                      <a:pt x="2148" y="2151"/>
                      <a:pt x="2148" y="2151"/>
                      <a:pt x="2148" y="2151"/>
                    </a:cubicBezTo>
                    <a:cubicBezTo>
                      <a:pt x="2334" y="2151"/>
                      <a:pt x="2334" y="2151"/>
                      <a:pt x="2334" y="2151"/>
                    </a:cubicBezTo>
                    <a:cubicBezTo>
                      <a:pt x="2363" y="2151"/>
                      <a:pt x="2387" y="2175"/>
                      <a:pt x="2387" y="2205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3" name="Rectangle 132"/>
          <p:cNvSpPr>
            <a:spLocks/>
          </p:cNvSpPr>
          <p:nvPr/>
        </p:nvSpPr>
        <p:spPr>
          <a:xfrm>
            <a:off x="2912242" y="4201156"/>
            <a:ext cx="1571481" cy="3368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dirty="0" smtClean="0">
                <a:solidFill>
                  <a:schemeClr val="tx1"/>
                </a:solidFill>
              </a:rPr>
              <a:t>ipeline</a:t>
            </a:r>
            <a:endParaRPr lang="fr-FR" sz="1200" dirty="0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10"/>
          <a:srcRect t="31199" b="32080"/>
          <a:stretch/>
        </p:blipFill>
        <p:spPr>
          <a:xfrm>
            <a:off x="9350732" y="4806822"/>
            <a:ext cx="1652627" cy="4038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25" name="TextBox 1024"/>
          <p:cNvSpPr txBox="1"/>
          <p:nvPr/>
        </p:nvSpPr>
        <p:spPr>
          <a:xfrm>
            <a:off x="9174522" y="5352159"/>
            <a:ext cx="20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</a:t>
            </a:r>
            <a:r>
              <a:rPr lang="en-US" sz="1200" dirty="0"/>
              <a:t>A</a:t>
            </a:r>
            <a:r>
              <a:rPr lang="en-US" sz="1200" dirty="0" smtClean="0"/>
              <a:t>nalytics </a:t>
            </a:r>
          </a:p>
          <a:p>
            <a:pPr algn="ctr"/>
            <a:r>
              <a:rPr lang="en-US" sz="1200" dirty="0" smtClean="0"/>
              <a:t>Platform</a:t>
            </a:r>
            <a:endParaRPr lang="en-US" sz="1200" dirty="0"/>
          </a:p>
        </p:txBody>
      </p:sp>
      <p:sp>
        <p:nvSpPr>
          <p:cNvPr id="140" name="Freeform 41"/>
          <p:cNvSpPr>
            <a:spLocks/>
          </p:cNvSpPr>
          <p:nvPr/>
        </p:nvSpPr>
        <p:spPr bwMode="auto">
          <a:xfrm>
            <a:off x="5506908" y="1823261"/>
            <a:ext cx="1835570" cy="910395"/>
          </a:xfrm>
          <a:custGeom>
            <a:avLst/>
            <a:gdLst>
              <a:gd name="T0" fmla="*/ 1106 w 2473"/>
              <a:gd name="T1" fmla="*/ 0 h 1720"/>
              <a:gd name="T2" fmla="*/ 357 w 2473"/>
              <a:gd name="T3" fmla="*/ 698 h 1720"/>
              <a:gd name="T4" fmla="*/ 0 w 2473"/>
              <a:gd name="T5" fmla="*/ 1196 h 1720"/>
              <a:gd name="T6" fmla="*/ 522 w 2473"/>
              <a:gd name="T7" fmla="*/ 1720 h 1720"/>
              <a:gd name="T8" fmla="*/ 879 w 2473"/>
              <a:gd name="T9" fmla="*/ 1720 h 1720"/>
              <a:gd name="T10" fmla="*/ 1237 w 2473"/>
              <a:gd name="T11" fmla="*/ 1720 h 1720"/>
              <a:gd name="T12" fmla="*/ 1594 w 2473"/>
              <a:gd name="T13" fmla="*/ 1720 h 1720"/>
              <a:gd name="T14" fmla="*/ 1951 w 2473"/>
              <a:gd name="T15" fmla="*/ 1720 h 1720"/>
              <a:gd name="T16" fmla="*/ 2473 w 2473"/>
              <a:gd name="T17" fmla="*/ 1196 h 1720"/>
              <a:gd name="T18" fmla="*/ 2160 w 2473"/>
              <a:gd name="T19" fmla="*/ 716 h 1720"/>
              <a:gd name="T20" fmla="*/ 2160 w 2473"/>
              <a:gd name="T21" fmla="*/ 681 h 1720"/>
              <a:gd name="T22" fmla="*/ 1794 w 2473"/>
              <a:gd name="T23" fmla="*/ 314 h 1720"/>
              <a:gd name="T24" fmla="*/ 1715 w 2473"/>
              <a:gd name="T25" fmla="*/ 323 h 1720"/>
              <a:gd name="T26" fmla="*/ 1106 w 2473"/>
              <a:gd name="T27" fmla="*/ 0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73" h="1720">
                <a:moveTo>
                  <a:pt x="1106" y="0"/>
                </a:moveTo>
                <a:cubicBezTo>
                  <a:pt x="714" y="0"/>
                  <a:pt x="383" y="305"/>
                  <a:pt x="357" y="698"/>
                </a:cubicBezTo>
                <a:cubicBezTo>
                  <a:pt x="148" y="768"/>
                  <a:pt x="0" y="960"/>
                  <a:pt x="0" y="1196"/>
                </a:cubicBezTo>
                <a:cubicBezTo>
                  <a:pt x="0" y="1484"/>
                  <a:pt x="235" y="1720"/>
                  <a:pt x="522" y="1720"/>
                </a:cubicBezTo>
                <a:cubicBezTo>
                  <a:pt x="610" y="1720"/>
                  <a:pt x="802" y="1720"/>
                  <a:pt x="879" y="1720"/>
                </a:cubicBezTo>
                <a:cubicBezTo>
                  <a:pt x="1010" y="1720"/>
                  <a:pt x="1133" y="1720"/>
                  <a:pt x="1237" y="1720"/>
                </a:cubicBezTo>
                <a:cubicBezTo>
                  <a:pt x="1386" y="1720"/>
                  <a:pt x="1493" y="1720"/>
                  <a:pt x="1594" y="1720"/>
                </a:cubicBezTo>
                <a:cubicBezTo>
                  <a:pt x="2051" y="1720"/>
                  <a:pt x="1951" y="1720"/>
                  <a:pt x="1951" y="1720"/>
                </a:cubicBezTo>
                <a:cubicBezTo>
                  <a:pt x="2238" y="1720"/>
                  <a:pt x="2473" y="1484"/>
                  <a:pt x="2473" y="1196"/>
                </a:cubicBezTo>
                <a:cubicBezTo>
                  <a:pt x="2473" y="987"/>
                  <a:pt x="2351" y="794"/>
                  <a:pt x="2160" y="716"/>
                </a:cubicBezTo>
                <a:cubicBezTo>
                  <a:pt x="2160" y="707"/>
                  <a:pt x="2160" y="690"/>
                  <a:pt x="2160" y="681"/>
                </a:cubicBezTo>
                <a:cubicBezTo>
                  <a:pt x="2160" y="480"/>
                  <a:pt x="2003" y="314"/>
                  <a:pt x="1794" y="314"/>
                </a:cubicBezTo>
                <a:cubicBezTo>
                  <a:pt x="1768" y="314"/>
                  <a:pt x="1742" y="314"/>
                  <a:pt x="1715" y="323"/>
                </a:cubicBezTo>
                <a:cubicBezTo>
                  <a:pt x="1576" y="122"/>
                  <a:pt x="1350" y="0"/>
                  <a:pt x="1106" y="0"/>
                </a:cubicBez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Analytics Solution Architecture</vt:lpstr>
    </vt:vector>
  </TitlesOfParts>
  <Company>Netcracker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Solution Architecture</dc:title>
  <dc:creator>Hanna Kaniushyk</dc:creator>
  <cp:lastModifiedBy>Hanna Kaniushyk</cp:lastModifiedBy>
  <cp:revision>3</cp:revision>
  <dcterms:created xsi:type="dcterms:W3CDTF">2021-08-28T13:39:13Z</dcterms:created>
  <dcterms:modified xsi:type="dcterms:W3CDTF">2021-08-28T13:41:47Z</dcterms:modified>
</cp:coreProperties>
</file>