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7502cdd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7502cdd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6af2cb2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6af2cb2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af2cb2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6af2cb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7502cd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7502cd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7502cdd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7502cdd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Kaupunkipyörät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Elyas, Hanna ja Saku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Helsingin kaupunkipyöräjärjestelmä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Helsingin ja Espoon kaupunkipyöräjärjestelmä avattiin toukokuussa v. 2016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Alussa Helsingissä oli 50 pyöräasemaa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Viime vuonna niitä oli 352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i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Tavoite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Tavoite on selvittää vastaukset näihin kysymyksiin: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Onko pyöräasema/pyöräasemat kannattavia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Mahdolliset muutokset, joita järjestelmään pitäisi tehdä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Järjestelmän yleinen luotettavuus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Data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Avoimesta HSL:n rajapinnasta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Ciy Bike Finland omistaa datan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Datan koostumus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i"/>
              <a:t>Datan tarkka otanta on kaupunkipyörillä ajetut matkat Helsingissä yhden kuukauden aikana (n. 250 000 ajettua matkaa)</a:t>
            </a:r>
            <a:br>
              <a:rPr lang="fi"/>
            </a:br>
            <a:br>
              <a:rPr lang="fi"/>
            </a:br>
            <a:r>
              <a:rPr lang="fi"/>
              <a:t>Sen attribuutit ovat:</a:t>
            </a:r>
            <a:br>
              <a:rPr lang="fi"/>
            </a:br>
            <a:r>
              <a:rPr lang="fi"/>
              <a:t>matkan ajankohta (päivämäärä, lähtö- ja pääteaika)</a:t>
            </a:r>
            <a:br>
              <a:rPr lang="fi"/>
            </a:br>
            <a:r>
              <a:rPr lang="fi"/>
              <a:t>lähtöasema</a:t>
            </a:r>
            <a:br>
              <a:rPr lang="fi"/>
            </a:br>
            <a:r>
              <a:rPr lang="fi"/>
              <a:t>pääteasema</a:t>
            </a:r>
            <a:br>
              <a:rPr lang="fi"/>
            </a:br>
            <a:r>
              <a:rPr lang="fi"/>
              <a:t>poljettu matka</a:t>
            </a:r>
            <a:br>
              <a:rPr lang="fi"/>
            </a:br>
            <a:r>
              <a:rPr lang="fi"/>
              <a:t>matkaan käytetty aika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Datan mallinnus ja analysointi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i"/>
              <a:t>Klusterointi</a:t>
            </a:r>
            <a:br>
              <a:rPr lang="fi"/>
            </a:br>
            <a:r>
              <a:rPr lang="fi"/>
              <a:t>Tehdä esimerkiksi J-48 päätöspuu, pyörien lähtö- ja pääteasemien käyttömääristä </a:t>
            </a:r>
            <a:br>
              <a:rPr lang="fi"/>
            </a:br>
            <a:r>
              <a:rPr lang="fi"/>
              <a:t>jne. </a:t>
            </a:r>
            <a:br>
              <a:rPr lang="fi"/>
            </a:br>
            <a:br>
              <a:rPr lang="fi"/>
            </a:br>
            <a:r>
              <a:rPr lang="fi"/>
              <a:t>Tehdä analyysit </a:t>
            </a:r>
            <a:br>
              <a:rPr lang="fi"/>
            </a:br>
            <a:r>
              <a:rPr lang="fi"/>
              <a:t>Tehdä johtopäätökset ja toimenpidesuositukset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