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swald" panose="020B0604020202020204" charset="0"/>
      <p:regular r:id="rId7"/>
      <p:bold r:id="rId8"/>
    </p:embeddedFont>
    <p:embeddedFont>
      <p:font typeface="Source Code Pro" panose="020B0509030403020204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e262258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e262258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e262258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7e262258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Hermitage Group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6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Beer Restaurant Success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FF"/>
                </a:solidFill>
              </a:rPr>
              <a:t>Visualizations from Tableau</a:t>
            </a:r>
            <a:endParaRPr sz="19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318850" y="3771900"/>
            <a:ext cx="5753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74E13"/>
                </a:solidFill>
              </a:rPr>
              <a:t>Permit Duration by Location</a:t>
            </a:r>
            <a:endParaRPr sz="2100" b="1">
              <a:solidFill>
                <a:srgbClr val="274E13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4294967295"/>
          </p:nvPr>
        </p:nvSpPr>
        <p:spPr>
          <a:xfrm>
            <a:off x="318844" y="4228050"/>
            <a:ext cx="3999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large Blue dots represent permits that have been active for longer periods</a:t>
            </a:r>
            <a:endParaRPr sz="120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4294967295"/>
          </p:nvPr>
        </p:nvSpPr>
        <p:spPr>
          <a:xfrm>
            <a:off x="4825256" y="4228050"/>
            <a:ext cx="3999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The smaller Red dots represent locations that have permits issued more recently</a:t>
            </a:r>
            <a:endParaRPr sz="12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88" y="112450"/>
            <a:ext cx="8053834" cy="352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2321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916" y="3857700"/>
            <a:ext cx="19526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body" idx="4294967295"/>
          </p:nvPr>
        </p:nvSpPr>
        <p:spPr>
          <a:xfrm>
            <a:off x="3880850" y="963900"/>
            <a:ext cx="3929100" cy="16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74E13"/>
                </a:solidFill>
              </a:rPr>
              <a:t>Active Beer Permits by Zip</a:t>
            </a:r>
            <a:endParaRPr b="1"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Zip Codes closest to downtown (lower Broadway, Midtown and East Nashville) have the highest quantity of active Permits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100"/>
            <a:ext cx="7491299" cy="331833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body" idx="4294967295"/>
          </p:nvPr>
        </p:nvSpPr>
        <p:spPr>
          <a:xfrm>
            <a:off x="0" y="56600"/>
            <a:ext cx="88389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74E13"/>
                </a:solidFill>
              </a:rPr>
              <a:t>Permit Duration by Zip; Permit Type Breakdown</a:t>
            </a:r>
            <a:endParaRPr sz="2100" b="1">
              <a:solidFill>
                <a:srgbClr val="274E13"/>
              </a:solidFill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4294967295"/>
          </p:nvPr>
        </p:nvSpPr>
        <p:spPr>
          <a:xfrm>
            <a:off x="198980" y="502775"/>
            <a:ext cx="74913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However, the areas further away from Downtown Nashville have a longer average permit duration</a:t>
            </a:r>
            <a:endParaRPr sz="12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0271" y="1821200"/>
            <a:ext cx="1414225" cy="17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0275" y="896397"/>
            <a:ext cx="1414225" cy="8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body" idx="4294967295"/>
          </p:nvPr>
        </p:nvSpPr>
        <p:spPr>
          <a:xfrm>
            <a:off x="7690289" y="3761250"/>
            <a:ext cx="14142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Majority of active permits are On Site Sales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Oswald</vt:lpstr>
      <vt:lpstr>Source Code Pro</vt:lpstr>
      <vt:lpstr>Arial</vt:lpstr>
      <vt:lpstr>Modern Writer</vt:lpstr>
      <vt:lpstr>The Hermitage Group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Hermitage Group</dc:title>
  <dc:creator>Ryan Walkley</dc:creator>
  <cp:lastModifiedBy>rewalkley2@gmail.com</cp:lastModifiedBy>
  <cp:revision>1</cp:revision>
  <dcterms:modified xsi:type="dcterms:W3CDTF">2021-08-08T00:16:01Z</dcterms:modified>
</cp:coreProperties>
</file>