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Nunito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eb311e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eb311e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eb311e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7eb311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eb311e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eb311e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7eb311e9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7eb311e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eb311e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eb311e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7eb311e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7eb311e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eb311e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eb311e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7eb311e9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7eb311e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55204221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55204221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520422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520422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5204221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55204221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a4742a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a4742a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a4742a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a4742a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eb311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eb311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a4742a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6a4742a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eb311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eb311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7eb311e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7eb311e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dch2q2eS8BSIdi2nqmHNiHonMrHwQsvSz1XJeI9PPp0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ata.nashville.gov/Licenses-Permits/Beer-Permit-Locations/3wb6-xy3j" TargetMode="External"/><Relationship Id="rId4" Type="http://schemas.openxmlformats.org/officeDocument/2006/relationships/hyperlink" Target="https://data.nashville.gov/" TargetMode="External"/><Relationship Id="rId5" Type="http://schemas.openxmlformats.org/officeDocument/2006/relationships/hyperlink" Target="https://www.nashville.gov/Government/Boards-and-Committees/Committee-Information/ID/53/Beer-Permit-Board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Restaurant Success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Samantha Wright, Ryan Walkley, Andrew Holt, and Hanna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939125"/>
            <a:ext cx="7505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Further Setup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579325"/>
            <a:ext cx="75057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Preliminary data preprocessing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Scaled </a:t>
            </a:r>
            <a:r>
              <a:rPr lang="en" sz="1600"/>
              <a:t>beer_permit_data_V1.csv </a:t>
            </a:r>
            <a:r>
              <a:rPr lang="en" sz="1600"/>
              <a:t>data using StandardScaler and MinMaxScaler from sklearn.preprocessing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Improves model’s numerical stability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Preliminary feature selection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Principal Component Analysis to 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to reduce the dimensionality of </a:t>
            </a:r>
            <a:r>
              <a:rPr lang="en" sz="1600"/>
              <a:t>beer_permit_data_V1.csv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Wanted to look at amount of time a beer permit has been active to understand how long beer-serving business has been open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Database Setup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472600"/>
            <a:ext cx="75057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Finished transforming </a:t>
            </a:r>
            <a:r>
              <a:rPr lang="en" sz="1800"/>
              <a:t>beer_permit_data_V1.csv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Found census data from census.gov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Cleaned and transformed using jupyter notebook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Added cleaned census dataset to postgres database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Also added it to another S3 bucket for public use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515200"/>
            <a:ext cx="7505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Imported </a:t>
            </a:r>
            <a:r>
              <a:rPr lang="en" sz="1800"/>
              <a:t>beer_permit_data_V1.csv dataset to Tableau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4 starting visualizations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See following 4 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base plan for dashboard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Can be seen here: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https://docs.google.com/presentation/d/1dch2q2eS8BSIdi2nqmHNiHonMrHwQsvSz1XJeI9PPp0/edit?usp=sharing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0" y="659874"/>
            <a:ext cx="8727699" cy="38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3" y="655163"/>
            <a:ext cx="8739675" cy="38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50" y="654050"/>
            <a:ext cx="8712299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3" y="660325"/>
            <a:ext cx="8739676" cy="38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https://data.nashville.gov/Licenses-Permits/Beer-Permit-Locations/3wb6-xy3j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https://data.nashville.gov/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https://www.nashville.gov/Government/Boards-and-Committees/Committee-Information/ID/53/Beer-Permit-Board.aspx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65500" y="1246450"/>
            <a:ext cx="40452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en"/>
              <a:t>Selected Topic:</a:t>
            </a:r>
            <a:endParaRPr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Predicting success of beer-serving businesses</a:t>
            </a:r>
            <a:endParaRPr sz="2900"/>
          </a:p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4668475" y="1246500"/>
            <a:ext cx="42045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★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Reason for selection: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○"/>
            </a:pPr>
            <a:r>
              <a:rPr lang="en" sz="2900">
                <a:latin typeface="Economica"/>
                <a:ea typeface="Economica"/>
                <a:cs typeface="Economica"/>
                <a:sym typeface="Economica"/>
              </a:rPr>
              <a:t>W</a:t>
            </a:r>
            <a:r>
              <a:rPr lang="en" sz="2900">
                <a:latin typeface="Economica"/>
                <a:ea typeface="Economica"/>
                <a:cs typeface="Economica"/>
                <a:sym typeface="Economica"/>
              </a:rPr>
              <a:t>ant to discern factors that lead to beer-serving business success</a:t>
            </a:r>
            <a:endParaRPr sz="2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3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93025"/>
            <a:ext cx="75057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Dataset: Beer_Permit_Locations.csv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Displays beer-serving business permit information [1]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is specific to businesses in Nashville area - i.e., Davidson County [1]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provided by Beer Permit Board [1]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Administrates “</a:t>
            </a:r>
            <a:r>
              <a:rPr lang="en" sz="1400"/>
              <a:t>all laws and ordinances relating to beer and like alcoholic beverages” [3]</a:t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Obtained from Data.Nashville.gov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Publicly accessible data portal containing datasets </a:t>
            </a:r>
            <a:r>
              <a:rPr lang="en" sz="1400"/>
              <a:t>related</a:t>
            </a:r>
            <a:r>
              <a:rPr lang="en" sz="1400"/>
              <a:t> to various Nashville businesses, agencies, and departments[2]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782500"/>
            <a:ext cx="75057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Interest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15700"/>
            <a:ext cx="75057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permit_number:</a:t>
            </a:r>
            <a:r>
              <a:rPr lang="en" sz="1600"/>
              <a:t> permit unique identifier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permit_subtype:</a:t>
            </a:r>
            <a:r>
              <a:rPr lang="en" sz="1600"/>
              <a:t> “System code for the permit subtype”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date_entered:</a:t>
            </a:r>
            <a:r>
              <a:rPr lang="en" sz="1600"/>
              <a:t> “Date the permit was entered into the system”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date_issued:</a:t>
            </a:r>
            <a:r>
              <a:rPr lang="en" sz="1600"/>
              <a:t> permit issue date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business_name:</a:t>
            </a:r>
            <a:r>
              <a:rPr lang="en" sz="1600"/>
              <a:t> “Name of the </a:t>
            </a:r>
            <a:r>
              <a:rPr lang="en" sz="1600"/>
              <a:t>business</a:t>
            </a:r>
            <a:r>
              <a:rPr lang="en" sz="1600"/>
              <a:t> to which the permit is issued”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zip:</a:t>
            </a:r>
            <a:r>
              <a:rPr lang="en" sz="1600"/>
              <a:t> business location zip code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latitude:</a:t>
            </a:r>
            <a:r>
              <a:rPr lang="en" sz="1600"/>
              <a:t> latitude coordinate of business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longitude: longitude coordinate of business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permit_duration:</a:t>
            </a:r>
            <a:r>
              <a:rPr lang="en" sz="1600"/>
              <a:t> number of days business has held permit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Calculated</a:t>
            </a:r>
            <a:r>
              <a:rPr lang="en" sz="1400"/>
              <a:t> by subtracting date_issued from present day date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Answer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Based off of Beer Permit and demographic data, in which zip code will one be more successful when opening a beer serving establishment in Davidson County?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578350"/>
            <a:ext cx="75057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Search and Transformation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211950"/>
            <a:ext cx="75057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Found and downloaded </a:t>
            </a:r>
            <a:r>
              <a:rPr lang="en" sz="1600"/>
              <a:t>Beer_Permit_Locations.csv</a:t>
            </a:r>
            <a:r>
              <a:rPr lang="en" sz="1600"/>
              <a:t> from Data.Nashville.gov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Imported dataset into jupyter notebook as dataframe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 was used to clean and transform dataset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Columns with irrelevant data were removed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longitude and latitude </a:t>
            </a:r>
            <a:r>
              <a:rPr lang="en" sz="1600"/>
              <a:t>column</a:t>
            </a:r>
            <a:r>
              <a:rPr lang="en" sz="1600"/>
              <a:t> values were extracted from Mapped Locations column values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Mapped Locations column subsequently deleted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permit_duration</a:t>
            </a:r>
            <a:r>
              <a:rPr lang="en" sz="1600"/>
              <a:t> values calculated and added as column to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New, cleaned dataset exported as beer_permit_data_V1.csv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458850"/>
            <a:ext cx="75057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Machine Learning Model Creation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505725"/>
            <a:ext cx="7505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RDS instance and S3 bucket in AWS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allow data in database to be accessed by all group members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Connected pgadmin to RDS instance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tables to hold </a:t>
            </a:r>
            <a:r>
              <a:rPr lang="en" sz="1800"/>
              <a:t>beer_permit_data_V1.csv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Used jupyter notebook to fill in pgadmin tables with beer_permit_data_V1.csv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Used jupyter notebook to create starter code for unsupervised machine learning model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Took data from database and outputted labels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312050"/>
            <a:ext cx="7505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Technologies to be Used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992450"/>
            <a:ext cx="75057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cleaning and analysis: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 for cleaning and transforming data and exploratory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for further analysis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Database storage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Postgres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Flask for data display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AWS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RDS instance for connection to pgadmin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S3 buckets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Machine Learning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Sci-kit Learn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Dashboard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Flask, Tableau, and D3.js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