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B2D4A-74F3-4E50-8A8C-D903A399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0C711A-ED2D-47A8-A933-886552C7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194A2F-2FD3-4F80-9F47-D19C25D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8D442A-671B-46B8-A8FF-9DE302C4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64BA36-B676-4301-922A-CA92200E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58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75391-F7E8-47CE-B84D-35ADC9E2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C1A3BD3-9049-41E2-8D53-0DA3AA58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BD82C1-CFF1-473C-87EC-09FB1FEA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466AF1-901F-4C8B-AB46-EA4D157A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B9058B-2A5E-47B3-BE11-EFE44413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70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0E6EDC5-13BE-415D-A908-CB724FC5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9E706C5-F5AD-474A-8693-909BA92F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27E3B0-A12B-4012-808B-421C080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B02F90-6227-4D38-9AF0-7F5BEBD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9296F-6739-4881-828D-ED4CC4DB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911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AA0C6-1F26-4BC1-B7D1-11EC5E5B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A04CF5-B95A-4BE5-BA01-76436500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D371D7-E852-4570-8ED7-2A07BA2F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59FD5D-038F-45A0-932A-3247BFB2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2A5E65-BB00-4194-8540-812C49F7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4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A5D934-4287-4C5A-83C9-91C2D1A4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4814F0-64D4-4690-A95B-A6B6E544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63B672-EADA-46AB-8686-AA55E9F7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B54E67-A6A2-4F98-B482-9943DCE9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E16102-029C-465E-A22D-33FB90BA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0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9D6E7E-C880-481A-8B5B-C4ED090E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30E24-ED12-4FDD-83D6-087499053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279298-482E-4F10-BB4A-65F73C82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F0C988-64CA-4956-A015-1AA45349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165A36-F42A-4CB4-BF89-BDE7ADBA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A62F4D3-9DE3-4E54-B686-88B061E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165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8F69A-39D9-48F8-B1B3-6002A5E0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0E9052-BF5C-4C15-ABB9-493302B6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A2CBAAE-445B-46F6-8815-9045C6A31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58A29E8-6C87-4A2E-9A32-5E62BA85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4365BF-8D6E-47CE-9749-F427AE4BA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F74212D-C6A5-4909-A04A-0BB1330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65E8ABA-149F-4CF8-8BB7-148E5374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97CCA7-DCD1-4449-A83D-AA37ED6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3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44A0B9-D9F8-4A19-8CA6-C7E69FE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0552054-B3CA-43EA-9601-D63895D5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846269-846B-4C0B-8B34-DCF5ACAF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5A5296-D82F-42C4-B6F3-8D396DB7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29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45F66E5-7498-4E26-A20D-DFAA0CEA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01B6F1-0045-41D0-84C2-62F349AB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615684-9984-445F-9DFF-5B0F43DF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23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7B75E-8BC6-4986-8DEA-939F4DB5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131836-6F7C-48D7-9F5C-C4C57229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D278B7-EFF2-4D32-9657-E42F79EFE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313EC8-CC59-478B-A3CF-79384032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7C82BB3-196F-4EFB-A41F-8ED85FC7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289711-E015-4EB5-9C32-F1908DE7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6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9710A-1097-4B9C-BE47-35AE328E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9F7FF89-E46F-413B-A628-5B5ADD86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23D8F5-EB48-4A89-A539-6293300AE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DA081D-92C8-4F28-A7A3-CC6BE85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425D86-8B2F-4D70-8E98-E161EF3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7B9DC0-14B1-4018-8F5D-BBF7A60F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5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37AF27-5265-4509-94F1-5AFE70E1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5EBC45-67EB-481E-9DA5-D14DF47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1D564F-9E94-4704-AF7B-6FB7F8DF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45699-D300-4C59-AB16-610E179AA20B}" type="datetimeFigureOut">
              <a:rPr lang="hu-HU" smtClean="0"/>
              <a:t>2023.04.05.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F08434-5D39-4306-9F06-F2C919BC8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E2FD83-275B-44D0-A8DA-A3C4B147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4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A062DB3-380D-4964-AA79-F128159F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8097"/>
            <a:ext cx="12192000" cy="73741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239789-8D2D-4969-9061-426F9573F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967" y="838899"/>
            <a:ext cx="4700631" cy="1004582"/>
          </a:xfrm>
        </p:spPr>
        <p:txBody>
          <a:bodyPr>
            <a:noAutofit/>
          </a:bodyPr>
          <a:lstStyle/>
          <a:p>
            <a:r>
              <a:rPr lang="hu-HU" sz="8800" dirty="0">
                <a:latin typeface="Copperplate Gothic Light" panose="020E0507020206020404" pitchFamily="34" charset="0"/>
              </a:rPr>
              <a:t>Prága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7E97A0-F26A-4AE5-B01F-E1E3624A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0704" y="1762752"/>
            <a:ext cx="5215155" cy="307232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Készítette: </a:t>
            </a:r>
            <a:r>
              <a:rPr lang="hu-HU" dirty="0" err="1"/>
              <a:t>Macsek</a:t>
            </a:r>
            <a:r>
              <a:rPr lang="hu-HU" dirty="0"/>
              <a:t> Bernadett, </a:t>
            </a:r>
            <a:r>
              <a:rPr lang="hu-HU" dirty="0" err="1"/>
              <a:t>Ködöböcz</a:t>
            </a:r>
            <a:r>
              <a:rPr lang="hu-HU" dirty="0"/>
              <a:t> Hanna Lara</a:t>
            </a:r>
          </a:p>
        </p:txBody>
      </p:sp>
    </p:spTree>
    <p:extLst>
      <p:ext uri="{BB962C8B-B14F-4D97-AF65-F5344CB8AC3E}">
        <p14:creationId xmlns:p14="http://schemas.microsoft.com/office/powerpoint/2010/main" val="65005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5E27E8D-7DEF-4B79-9D84-12FF5226BAD6}"/>
              </a:ext>
            </a:extLst>
          </p:cNvPr>
          <p:cNvSpPr/>
          <p:nvPr/>
        </p:nvSpPr>
        <p:spPr>
          <a:xfrm>
            <a:off x="-1" y="357704"/>
            <a:ext cx="3699545" cy="7399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39E5159-1386-4F2B-A597-B58F577BC7EF}"/>
              </a:ext>
            </a:extLst>
          </p:cNvPr>
          <p:cNvSpPr txBox="1"/>
          <p:nvPr/>
        </p:nvSpPr>
        <p:spPr>
          <a:xfrm>
            <a:off x="562061" y="404503"/>
            <a:ext cx="280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>
                    <a:lumMod val="95000"/>
                  </a:schemeClr>
                </a:solidFill>
              </a:rPr>
              <a:t>HTML oldal</a:t>
            </a:r>
          </a:p>
        </p:txBody>
      </p:sp>
    </p:spTree>
    <p:extLst>
      <p:ext uri="{BB962C8B-B14F-4D97-AF65-F5344CB8AC3E}">
        <p14:creationId xmlns:p14="http://schemas.microsoft.com/office/powerpoint/2010/main" val="6396194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yamatábra: Másik feldolgozás 1">
            <a:extLst>
              <a:ext uri="{FF2B5EF4-FFF2-40B4-BE49-F238E27FC236}">
                <a16:creationId xmlns:a16="http://schemas.microsoft.com/office/drawing/2014/main" id="{1016A100-82A6-4624-9A1E-3BA0725C6A26}"/>
              </a:ext>
            </a:extLst>
          </p:cNvPr>
          <p:cNvSpPr/>
          <p:nvPr/>
        </p:nvSpPr>
        <p:spPr>
          <a:xfrm>
            <a:off x="-209725" y="397059"/>
            <a:ext cx="3246540" cy="755009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12A3AD0-C56B-4206-8385-D78A94AA31AF}"/>
              </a:ext>
            </a:extLst>
          </p:cNvPr>
          <p:cNvSpPr txBox="1"/>
          <p:nvPr/>
        </p:nvSpPr>
        <p:spPr>
          <a:xfrm>
            <a:off x="125834" y="482175"/>
            <a:ext cx="269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>
                    <a:lumMod val="95000"/>
                  </a:schemeClr>
                </a:solidFill>
              </a:rPr>
              <a:t>CSS felépítése</a:t>
            </a:r>
          </a:p>
        </p:txBody>
      </p:sp>
    </p:spTree>
    <p:extLst>
      <p:ext uri="{BB962C8B-B14F-4D97-AF65-F5344CB8AC3E}">
        <p14:creationId xmlns:p14="http://schemas.microsoft.com/office/powerpoint/2010/main" val="29241002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Szélesvásznú</PresentationFormat>
  <Paragraphs>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Copperplate Gothic Light</vt:lpstr>
      <vt:lpstr>Office-téma</vt:lpstr>
      <vt:lpstr>Prága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Prága</dc:title>
  <dc:creator>tanuló</dc:creator>
  <cp:lastModifiedBy>tanuló</cp:lastModifiedBy>
  <cp:revision>2</cp:revision>
  <dcterms:created xsi:type="dcterms:W3CDTF">2023-04-05T08:19:57Z</dcterms:created>
  <dcterms:modified xsi:type="dcterms:W3CDTF">2023-04-05T08:26:58Z</dcterms:modified>
</cp:coreProperties>
</file>