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B2D4A-74F3-4E50-8A8C-D903A399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0C711A-ED2D-47A8-A933-886552C77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94A2F-2FD3-4F80-9F47-D19C25D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8D442A-671B-46B8-A8FF-9DE302C4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64BA36-B676-4301-922A-CA92200E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5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75391-F7E8-47CE-B84D-35ADC9E2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1A3BD3-9049-41E2-8D53-0DA3AA58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BD82C1-CFF1-473C-87EC-09FB1FEA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466AF1-901F-4C8B-AB46-EA4D157A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B9058B-2A5E-47B3-BE11-EFE44413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70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E6EDC5-13BE-415D-A908-CB724FC5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9E706C5-F5AD-474A-8693-909BA92F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27E3B0-A12B-4012-808B-421C080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B02F90-6227-4D38-9AF0-7F5BEBD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9296F-6739-4881-828D-ED4CC4D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91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AA0C6-1F26-4BC1-B7D1-11EC5E5B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A04CF5-B95A-4BE5-BA01-76436500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D371D7-E852-4570-8ED7-2A07BA2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59FD5D-038F-45A0-932A-3247BFB2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2A5E65-BB00-4194-8540-812C49F7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4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5D934-4287-4C5A-83C9-91C2D1A4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4814F0-64D4-4690-A95B-A6B6E544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63B672-EADA-46AB-8686-AA55E9F7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B54E67-A6A2-4F98-B482-9943DCE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E16102-029C-465E-A22D-33FB90BA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0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9D6E7E-C880-481A-8B5B-C4ED090E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30E24-ED12-4FDD-83D6-087499053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279298-482E-4F10-BB4A-65F73C82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F0C988-64CA-4956-A015-1AA45349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165A36-F42A-4CB4-BF89-BDE7ADBA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62F4D3-9DE3-4E54-B686-88B061E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65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8F69A-39D9-48F8-B1B3-6002A5E0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0E9052-BF5C-4C15-ABB9-493302B6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2CBAAE-445B-46F6-8815-9045C6A3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58A29E8-6C87-4A2E-9A32-5E62BA85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4365BF-8D6E-47CE-9749-F427AE4BA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F74212D-C6A5-4909-A04A-0BB1330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65E8ABA-149F-4CF8-8BB7-148E53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97CCA7-DCD1-4449-A83D-AA37ED6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3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44A0B9-D9F8-4A19-8CA6-C7E69FE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552054-B3CA-43EA-9601-D63895D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846269-846B-4C0B-8B34-DCF5ACA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5A5296-D82F-42C4-B6F3-8D396DB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2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5F66E5-7498-4E26-A20D-DFAA0CEA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01B6F1-0045-41D0-84C2-62F349AB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615684-9984-445F-9DFF-5B0F43DF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7B75E-8BC6-4986-8DEA-939F4DB5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131836-6F7C-48D7-9F5C-C4C57229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D278B7-EFF2-4D32-9657-E42F79EFE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313EC8-CC59-478B-A3CF-79384032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C82BB3-196F-4EFB-A41F-8ED85FC7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289711-E015-4EB5-9C32-F1908DE7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6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9710A-1097-4B9C-BE47-35AE328E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9F7FF89-E46F-413B-A628-5B5ADD86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23D8F5-EB48-4A89-A539-6293300A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DA081D-92C8-4F28-A7A3-CC6BE85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425D86-8B2F-4D70-8E98-E161EF3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7B9DC0-14B1-4018-8F5D-BBF7A60F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5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37AF27-5265-4509-94F1-5AFE70E1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5EBC45-67EB-481E-9DA5-D14DF47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1D564F-9E94-4704-AF7B-6FB7F8DF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5699-D300-4C59-AB16-610E179AA20B}" type="datetimeFigureOut">
              <a:rPr lang="hu-HU" smtClean="0"/>
              <a:t>2023.04.12.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F08434-5D39-4306-9F06-F2C919BC8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E2FD83-275B-44D0-A8DA-A3C4B147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929-7F23-4089-A66D-8AD9819C8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4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Pr%C3%A1ga" TargetMode="External"/><Relationship Id="rId13" Type="http://schemas.openxmlformats.org/officeDocument/2006/relationships/image" Target="../media/image19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hyperlink" Target="https://blog.szallas.hu/praga-ezer-arca/" TargetMode="External"/><Relationship Id="rId5" Type="http://schemas.openxmlformats.org/officeDocument/2006/relationships/image" Target="../media/image15.svg"/><Relationship Id="rId10" Type="http://schemas.openxmlformats.org/officeDocument/2006/relationships/hyperlink" Target="https://trekhunt.com/hu/article/praga-latnivalok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utazas-nyaralas.info/praga/latnivalok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A062DB3-380D-4964-AA79-F128159F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8097"/>
            <a:ext cx="12192000" cy="73741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239789-8D2D-4969-9061-426F9573F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967" y="838899"/>
            <a:ext cx="4700631" cy="1004582"/>
          </a:xfrm>
        </p:spPr>
        <p:txBody>
          <a:bodyPr>
            <a:noAutofit/>
          </a:bodyPr>
          <a:lstStyle/>
          <a:p>
            <a:r>
              <a:rPr lang="hu-HU" sz="8800" dirty="0">
                <a:latin typeface="Copperplate Gothic Light" panose="020E0507020206020404" pitchFamily="34" charset="0"/>
              </a:rPr>
              <a:t>Prága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7E97A0-F26A-4AE5-B01F-E1E3624A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0704" y="1762752"/>
            <a:ext cx="5215155" cy="307232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Készítette: </a:t>
            </a:r>
            <a:r>
              <a:rPr lang="hu-HU" dirty="0" err="1"/>
              <a:t>Macsek</a:t>
            </a:r>
            <a:r>
              <a:rPr lang="hu-HU" dirty="0"/>
              <a:t> Bernadett, </a:t>
            </a:r>
            <a:r>
              <a:rPr lang="hu-HU" dirty="0" err="1"/>
              <a:t>Ködöböcz</a:t>
            </a:r>
            <a:r>
              <a:rPr lang="hu-HU" dirty="0"/>
              <a:t> Hanna Lara</a:t>
            </a:r>
          </a:p>
        </p:txBody>
      </p:sp>
      <p:pic>
        <p:nvPicPr>
          <p:cNvPr id="6" name="Ábra 5" descr="Cápa">
            <a:extLst>
              <a:ext uri="{FF2B5EF4-FFF2-40B4-BE49-F238E27FC236}">
                <a16:creationId xmlns:a16="http://schemas.microsoft.com/office/drawing/2014/main" id="{D30E0DB1-BF9E-4339-A5BC-BA09964AD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0704" y="782638"/>
            <a:ext cx="753611" cy="753611"/>
          </a:xfrm>
          <a:prstGeom prst="rect">
            <a:avLst/>
          </a:prstGeom>
        </p:spPr>
      </p:pic>
      <p:pic>
        <p:nvPicPr>
          <p:cNvPr id="8" name="Ábra 7" descr="Macska">
            <a:extLst>
              <a:ext uri="{FF2B5EF4-FFF2-40B4-BE49-F238E27FC236}">
                <a16:creationId xmlns:a16="http://schemas.microsoft.com/office/drawing/2014/main" id="{F342D74E-389B-4F04-BC56-E88D4687C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584346" y="826316"/>
            <a:ext cx="829812" cy="8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5E27E8D-7DEF-4B79-9D84-12FF5226BAD6}"/>
              </a:ext>
            </a:extLst>
          </p:cNvPr>
          <p:cNvSpPr/>
          <p:nvPr/>
        </p:nvSpPr>
        <p:spPr>
          <a:xfrm>
            <a:off x="-1" y="357704"/>
            <a:ext cx="3699545" cy="7399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39E5159-1386-4F2B-A597-B58F577BC7EF}"/>
              </a:ext>
            </a:extLst>
          </p:cNvPr>
          <p:cNvSpPr txBox="1"/>
          <p:nvPr/>
        </p:nvSpPr>
        <p:spPr>
          <a:xfrm>
            <a:off x="1199623" y="414725"/>
            <a:ext cx="130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</p:txBody>
      </p:sp>
      <p:pic>
        <p:nvPicPr>
          <p:cNvPr id="5" name="Ábra 4" descr="Brontosaurus">
            <a:extLst>
              <a:ext uri="{FF2B5EF4-FFF2-40B4-BE49-F238E27FC236}">
                <a16:creationId xmlns:a16="http://schemas.microsoft.com/office/drawing/2014/main" id="{6C776F92-3017-4227-90BF-1B5DB155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437" y="307048"/>
            <a:ext cx="790587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94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Leállítás">
            <a:extLst>
              <a:ext uri="{FF2B5EF4-FFF2-40B4-BE49-F238E27FC236}">
                <a16:creationId xmlns:a16="http://schemas.microsoft.com/office/drawing/2014/main" id="{DBF28659-457D-4EFB-BA94-938CF1B3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3005" y="238894"/>
            <a:ext cx="3951214" cy="93556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412A3AD0-C56B-4206-8385-D78A94AA31AF}"/>
              </a:ext>
            </a:extLst>
          </p:cNvPr>
          <p:cNvSpPr txBox="1"/>
          <p:nvPr/>
        </p:nvSpPr>
        <p:spPr>
          <a:xfrm>
            <a:off x="1056139" y="414288"/>
            <a:ext cx="93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</p:txBody>
      </p:sp>
      <p:pic>
        <p:nvPicPr>
          <p:cNvPr id="7" name="Ábra 6" descr="Pterodaktilusz">
            <a:extLst>
              <a:ext uri="{FF2B5EF4-FFF2-40B4-BE49-F238E27FC236}">
                <a16:creationId xmlns:a16="http://schemas.microsoft.com/office/drawing/2014/main" id="{27C6B388-8757-4FC2-AB1B-9D2419405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9064" y="238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002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Ábra 5" descr="Táblagép">
            <a:extLst>
              <a:ext uri="{FF2B5EF4-FFF2-40B4-BE49-F238E27FC236}">
                <a16:creationId xmlns:a16="http://schemas.microsoft.com/office/drawing/2014/main" id="{7334AC38-4E8A-4548-95CB-81CA4CD3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60726"/>
            <a:ext cx="2768366" cy="276836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B6592D6-60E2-4A5D-8D78-9F0C9A2B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7" y="440627"/>
            <a:ext cx="2004969" cy="67511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Források: </a:t>
            </a:r>
          </a:p>
        </p:txBody>
      </p:sp>
      <p:pic>
        <p:nvPicPr>
          <p:cNvPr id="4" name="Ábra 3" descr="Nagyító">
            <a:extLst>
              <a:ext uri="{FF2B5EF4-FFF2-40B4-BE49-F238E27FC236}">
                <a16:creationId xmlns:a16="http://schemas.microsoft.com/office/drawing/2014/main" id="{9D9635C7-5F78-4297-A963-AA570D5A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300" y="1023457"/>
            <a:ext cx="661332" cy="661332"/>
          </a:xfrm>
          <a:prstGeom prst="rect">
            <a:avLst/>
          </a:prstGeom>
        </p:spPr>
      </p:pic>
      <p:pic>
        <p:nvPicPr>
          <p:cNvPr id="8" name="Ábra 7" descr="Nyitott mappa">
            <a:extLst>
              <a:ext uri="{FF2B5EF4-FFF2-40B4-BE49-F238E27FC236}">
                <a16:creationId xmlns:a16="http://schemas.microsoft.com/office/drawing/2014/main" id="{4A52A35B-9D78-4256-B250-07D6D0374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237" y="1170964"/>
            <a:ext cx="458597" cy="45859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746FF05-784E-465C-B034-190DAC7AAF3D}"/>
              </a:ext>
            </a:extLst>
          </p:cNvPr>
          <p:cNvSpPr txBox="1"/>
          <p:nvPr/>
        </p:nvSpPr>
        <p:spPr>
          <a:xfrm>
            <a:off x="446014" y="2228671"/>
            <a:ext cx="5666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8"/>
              </a:rPr>
              <a:t>https://hu.wikipedia.org/wiki/Pr%C3%A1ga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9"/>
              </a:rPr>
              <a:t>https://utazas-nyaralas.info/praga/latnivalok.html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10"/>
              </a:rPr>
              <a:t>https://trekhunt.com/hu/article/praga-latnivalok/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11"/>
              </a:rPr>
              <a:t>https://blog.szallas.hu/praga-ezer-arca/</a:t>
            </a:r>
            <a:endParaRPr lang="hu-HU" dirty="0"/>
          </a:p>
        </p:txBody>
      </p:sp>
      <p:pic>
        <p:nvPicPr>
          <p:cNvPr id="11" name="Ábra 10" descr="Térkép gombostűvel">
            <a:extLst>
              <a:ext uri="{FF2B5EF4-FFF2-40B4-BE49-F238E27FC236}">
                <a16:creationId xmlns:a16="http://schemas.microsoft.com/office/drawing/2014/main" id="{B7AE77B1-E2D6-44E4-92C8-2560B6F61F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1919" y="58072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23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5AC404-D787-4E12-BE2D-1C686A5F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92" y="1457587"/>
            <a:ext cx="7919207" cy="2869035"/>
          </a:xfrm>
        </p:spPr>
        <p:txBody>
          <a:bodyPr>
            <a:noAutofit/>
          </a:bodyPr>
          <a:lstStyle/>
          <a:p>
            <a:r>
              <a:rPr lang="hu-HU" sz="8800" dirty="0">
                <a:latin typeface="Bell MT" panose="02020503060305020303" pitchFamily="18" charset="0"/>
              </a:rPr>
              <a:t>Köszönjük  a</a:t>
            </a:r>
            <a:br>
              <a:rPr lang="hu-HU" sz="8800" dirty="0">
                <a:latin typeface="Bell MT" panose="02020503060305020303" pitchFamily="18" charset="0"/>
              </a:rPr>
            </a:br>
            <a:r>
              <a:rPr lang="hu-HU" sz="8800" dirty="0">
                <a:latin typeface="Bell MT" panose="02020503060305020303" pitchFamily="18" charset="0"/>
              </a:rPr>
              <a:t> Figyelmet!</a:t>
            </a:r>
          </a:p>
        </p:txBody>
      </p:sp>
      <p:pic>
        <p:nvPicPr>
          <p:cNvPr id="5" name="Ábra 4" descr="Hegyvidék">
            <a:extLst>
              <a:ext uri="{FF2B5EF4-FFF2-40B4-BE49-F238E27FC236}">
                <a16:creationId xmlns:a16="http://schemas.microsoft.com/office/drawing/2014/main" id="{FB566712-B2EA-444A-85F8-92E6C006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2218" y="3676475"/>
            <a:ext cx="3471645" cy="3471645"/>
          </a:xfrm>
          <a:prstGeom prst="rect">
            <a:avLst/>
          </a:prstGeom>
        </p:spPr>
      </p:pic>
      <p:pic>
        <p:nvPicPr>
          <p:cNvPr id="7" name="Ábra 6" descr="Erdei táj">
            <a:extLst>
              <a:ext uri="{FF2B5EF4-FFF2-40B4-BE49-F238E27FC236}">
                <a16:creationId xmlns:a16="http://schemas.microsoft.com/office/drawing/2014/main" id="{EF97C1D7-743D-4081-A7D3-F0EFC7094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883" y="3676475"/>
            <a:ext cx="3590489" cy="35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Copperplate Gothic Light</vt:lpstr>
      <vt:lpstr>Office-téma</vt:lpstr>
      <vt:lpstr>Prága</vt:lpstr>
      <vt:lpstr>PowerPoint-bemutató</vt:lpstr>
      <vt:lpstr>PowerPoint-bemutató</vt:lpstr>
      <vt:lpstr>Források: </vt:lpstr>
      <vt:lpstr>Köszönjük  a 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Prága</dc:title>
  <dc:creator>tanuló</dc:creator>
  <cp:lastModifiedBy>tanuló</cp:lastModifiedBy>
  <cp:revision>5</cp:revision>
  <dcterms:created xsi:type="dcterms:W3CDTF">2023-04-05T08:19:57Z</dcterms:created>
  <dcterms:modified xsi:type="dcterms:W3CDTF">2023-04-12T10:09:49Z</dcterms:modified>
</cp:coreProperties>
</file>